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772816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Словарные                     слова 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5400" dirty="0" smtClean="0">
                <a:solidFill>
                  <a:srgbClr val="FF0000"/>
                </a:solidFill>
              </a:rPr>
              <a:t>1 класс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i="1" dirty="0" smtClean="0">
                <a:solidFill>
                  <a:srgbClr val="FFC000"/>
                </a:solidFill>
              </a:rPr>
              <a:t>животные</a:t>
            </a:r>
            <a:endParaRPr lang="ru-RU" sz="72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467600" cy="1143000"/>
          </a:xfrm>
        </p:spPr>
        <p:txBody>
          <a:bodyPr>
            <a:noAutofit/>
          </a:bodyPr>
          <a:lstStyle/>
          <a:p>
            <a:r>
              <a:rPr lang="ru-RU" sz="11500" b="1" dirty="0" err="1" smtClean="0"/>
              <a:t>с</a:t>
            </a:r>
            <a:r>
              <a:rPr lang="ru-RU" sz="11500" b="1" dirty="0" err="1" smtClean="0">
                <a:solidFill>
                  <a:srgbClr val="FF0000"/>
                </a:solidFill>
              </a:rPr>
              <a:t>.</a:t>
            </a:r>
            <a:r>
              <a:rPr lang="ru-RU" sz="11500" b="1" dirty="0" err="1" smtClean="0"/>
              <a:t>р</a:t>
            </a:r>
            <a:r>
              <a:rPr lang="ru-RU" sz="11500" b="1" dirty="0" err="1" smtClean="0">
                <a:solidFill>
                  <a:srgbClr val="FF0000"/>
                </a:solidFill>
              </a:rPr>
              <a:t>.</a:t>
            </a:r>
            <a:r>
              <a:rPr lang="ru-RU" sz="11500" b="1" dirty="0" err="1" smtClean="0"/>
              <a:t>ка</a:t>
            </a:r>
            <a:endParaRPr lang="ru-RU" sz="11500" b="1" dirty="0"/>
          </a:p>
        </p:txBody>
      </p:sp>
      <p:pic>
        <p:nvPicPr>
          <p:cNvPr id="5123" name="Picture 3" descr="C:\Users\Мариша\Desktop\словарь\3af2755115b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534061" cy="473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9684061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>Взаимопроверка</a:t>
            </a:r>
          </a:p>
          <a:p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за</a:t>
            </a:r>
            <a:r>
              <a:rPr lang="ru-RU" sz="6000" dirty="0" smtClean="0">
                <a:solidFill>
                  <a:srgbClr val="FF0000"/>
                </a:solidFill>
              </a:rPr>
              <a:t>я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ц               л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сица   </a:t>
            </a:r>
          </a:p>
          <a:p>
            <a:r>
              <a:rPr lang="ru-RU" sz="6000" dirty="0">
                <a:solidFill>
                  <a:schemeClr val="bg2">
                    <a:lumMod val="50000"/>
                  </a:schemeClr>
                </a:solidFill>
              </a:rPr>
              <a:t>в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р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бей         м</a:t>
            </a:r>
            <a:r>
              <a:rPr lang="ru-RU" sz="6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дведь  </a:t>
            </a:r>
          </a:p>
          <a:p>
            <a:r>
              <a:rPr lang="ru-RU" sz="6000" dirty="0">
                <a:solidFill>
                  <a:schemeClr val="bg2">
                    <a:lumMod val="50000"/>
                  </a:schemeClr>
                </a:solidFill>
              </a:rPr>
              <a:t>в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р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на           п</a:t>
            </a:r>
            <a:r>
              <a:rPr lang="ru-RU" sz="6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тух           </a:t>
            </a:r>
          </a:p>
          <a:p>
            <a:r>
              <a:rPr lang="ru-RU" sz="6000" dirty="0">
                <a:solidFill>
                  <a:schemeClr val="bg2">
                    <a:lumMod val="50000"/>
                  </a:schemeClr>
                </a:solidFill>
              </a:rPr>
              <a:t>к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р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ва           с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р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ка</a:t>
            </a:r>
          </a:p>
          <a:p>
            <a:r>
              <a:rPr lang="ru-RU" sz="6000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бака </a:t>
            </a:r>
          </a:p>
          <a:p>
            <a:endParaRPr lang="ru-RU" sz="6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0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163339"/>
            <a:ext cx="84224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</a:rPr>
              <a:t>Молодцы !</a:t>
            </a:r>
            <a:endParaRPr lang="ru-RU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409870"/>
            <a:ext cx="7467600" cy="1143000"/>
          </a:xfrm>
        </p:spPr>
        <p:txBody>
          <a:bodyPr>
            <a:noAutofit/>
          </a:bodyPr>
          <a:lstStyle/>
          <a:p>
            <a:r>
              <a:rPr lang="ru-RU" sz="11500" b="1" dirty="0" err="1"/>
              <a:t>з</a:t>
            </a:r>
            <a:r>
              <a:rPr lang="ru-RU" sz="11500" b="1" dirty="0" err="1" smtClean="0"/>
              <a:t>а</a:t>
            </a:r>
            <a:r>
              <a:rPr lang="ru-RU" sz="11500" b="1" dirty="0" err="1" smtClean="0">
                <a:solidFill>
                  <a:srgbClr val="FF0000"/>
                </a:solidFill>
              </a:rPr>
              <a:t>.</a:t>
            </a:r>
            <a:r>
              <a:rPr lang="ru-RU" sz="11500" b="1" dirty="0" err="1" smtClean="0"/>
              <a:t>ц</a:t>
            </a:r>
            <a:endParaRPr lang="ru-RU" sz="11500" b="1" dirty="0"/>
          </a:p>
        </p:txBody>
      </p:sp>
      <p:pic>
        <p:nvPicPr>
          <p:cNvPr id="1029" name="Picture 5" descr="C:\Users\Мариша\Desktop\словарь\0_8b28b_73b1788b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1657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6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019" y="434616"/>
            <a:ext cx="7467600" cy="1143000"/>
          </a:xfrm>
        </p:spPr>
        <p:txBody>
          <a:bodyPr>
            <a:noAutofit/>
          </a:bodyPr>
          <a:lstStyle/>
          <a:p>
            <a:r>
              <a:rPr lang="ru-RU" sz="11500" b="1" dirty="0" err="1" smtClean="0"/>
              <a:t>в</a:t>
            </a:r>
            <a:r>
              <a:rPr lang="ru-RU" sz="11500" b="1" dirty="0" err="1" smtClean="0">
                <a:solidFill>
                  <a:srgbClr val="FF0000"/>
                </a:solidFill>
              </a:rPr>
              <a:t>.</a:t>
            </a:r>
            <a:r>
              <a:rPr lang="ru-RU" sz="11500" b="1" dirty="0" err="1" smtClean="0"/>
              <a:t>р</a:t>
            </a:r>
            <a:r>
              <a:rPr lang="ru-RU" sz="11500" b="1" dirty="0" err="1" smtClean="0">
                <a:solidFill>
                  <a:srgbClr val="FF0000"/>
                </a:solidFill>
              </a:rPr>
              <a:t>.</a:t>
            </a:r>
            <a:r>
              <a:rPr lang="ru-RU" sz="11500" b="1" dirty="0" err="1" smtClean="0"/>
              <a:t>бей</a:t>
            </a:r>
            <a:r>
              <a:rPr lang="ru-RU" sz="11500" dirty="0" smtClean="0"/>
              <a:t> </a:t>
            </a:r>
            <a:endParaRPr lang="ru-RU" sz="115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7150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5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467600" cy="1143000"/>
          </a:xfrm>
        </p:spPr>
        <p:txBody>
          <a:bodyPr>
            <a:noAutofit/>
          </a:bodyPr>
          <a:lstStyle/>
          <a:p>
            <a:r>
              <a:rPr lang="ru-RU" sz="11500" b="1" dirty="0" err="1"/>
              <a:t>в</a:t>
            </a:r>
            <a:r>
              <a:rPr lang="ru-RU" sz="11500" b="1" dirty="0" err="1" smtClean="0">
                <a:solidFill>
                  <a:srgbClr val="FF0000"/>
                </a:solidFill>
              </a:rPr>
              <a:t>.</a:t>
            </a:r>
            <a:r>
              <a:rPr lang="ru-RU" sz="11500" b="1" dirty="0" err="1" smtClean="0"/>
              <a:t>р</a:t>
            </a:r>
            <a:r>
              <a:rPr lang="ru-RU" sz="11500" b="1" dirty="0" err="1" smtClean="0">
                <a:solidFill>
                  <a:srgbClr val="FF0000"/>
                </a:solidFill>
              </a:rPr>
              <a:t>.</a:t>
            </a:r>
            <a:r>
              <a:rPr lang="ru-RU" sz="11500" b="1" dirty="0" err="1" smtClean="0"/>
              <a:t>на</a:t>
            </a:r>
            <a:endParaRPr lang="ru-RU" sz="11500" b="1" dirty="0"/>
          </a:p>
        </p:txBody>
      </p:sp>
      <p:pic>
        <p:nvPicPr>
          <p:cNvPr id="1026" name="Picture 2" descr="C:\Users\Мариша\Desktop\словарь\cro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5508"/>
            <a:ext cx="6408712" cy="51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2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467600" cy="1143000"/>
          </a:xfrm>
        </p:spPr>
        <p:txBody>
          <a:bodyPr>
            <a:noAutofit/>
          </a:bodyPr>
          <a:lstStyle/>
          <a:p>
            <a:r>
              <a:rPr lang="ru-RU" sz="11500" b="1" dirty="0" err="1"/>
              <a:t>к</a:t>
            </a:r>
            <a:r>
              <a:rPr lang="ru-RU" sz="11500" b="1" dirty="0" err="1" smtClean="0">
                <a:solidFill>
                  <a:srgbClr val="FF0000"/>
                </a:solidFill>
              </a:rPr>
              <a:t>.</a:t>
            </a:r>
            <a:r>
              <a:rPr lang="ru-RU" sz="11500" b="1" dirty="0" err="1" smtClean="0"/>
              <a:t>р</a:t>
            </a:r>
            <a:r>
              <a:rPr lang="ru-RU" sz="11500" b="1" dirty="0" err="1" smtClean="0">
                <a:solidFill>
                  <a:srgbClr val="FF0000"/>
                </a:solidFill>
              </a:rPr>
              <a:t>.</a:t>
            </a:r>
            <a:r>
              <a:rPr lang="ru-RU" sz="11500" b="1" dirty="0" err="1" smtClean="0"/>
              <a:t>ва</a:t>
            </a:r>
            <a:endParaRPr lang="ru-RU" sz="11500" b="1" dirty="0"/>
          </a:p>
        </p:txBody>
      </p:sp>
      <p:pic>
        <p:nvPicPr>
          <p:cNvPr id="2050" name="Picture 2" descr="C:\Users\Мариша\Desktop\словарь\ergaenzungsfutter_colostru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65527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4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467600" cy="1143000"/>
          </a:xfrm>
        </p:spPr>
        <p:txBody>
          <a:bodyPr>
            <a:noAutofit/>
          </a:bodyPr>
          <a:lstStyle/>
          <a:p>
            <a:r>
              <a:rPr lang="ru-RU" sz="11500" b="1" dirty="0" err="1"/>
              <a:t>с</a:t>
            </a:r>
            <a:r>
              <a:rPr lang="ru-RU" sz="11500" b="1" dirty="0" err="1" smtClean="0">
                <a:solidFill>
                  <a:srgbClr val="FF0000"/>
                </a:solidFill>
              </a:rPr>
              <a:t>.</a:t>
            </a:r>
            <a:r>
              <a:rPr lang="ru-RU" sz="11500" b="1" dirty="0" err="1" smtClean="0"/>
              <a:t>бака</a:t>
            </a:r>
            <a:endParaRPr lang="ru-RU" sz="11500" b="1" dirty="0"/>
          </a:p>
        </p:txBody>
      </p:sp>
      <p:pic>
        <p:nvPicPr>
          <p:cNvPr id="1027" name="Picture 3" descr="C:\Users\Мариша\Desktop\словарь\0_63c75_8927fd41_XL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264"/>
            <a:ext cx="4326076" cy="66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62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67600" cy="1143000"/>
          </a:xfrm>
        </p:spPr>
        <p:txBody>
          <a:bodyPr>
            <a:noAutofit/>
          </a:bodyPr>
          <a:lstStyle/>
          <a:p>
            <a:r>
              <a:rPr lang="ru-RU" sz="11500" b="1" dirty="0" err="1"/>
              <a:t>л</a:t>
            </a:r>
            <a:r>
              <a:rPr lang="ru-RU" sz="11500" b="1" dirty="0" err="1" smtClean="0">
                <a:solidFill>
                  <a:srgbClr val="FF0000"/>
                </a:solidFill>
              </a:rPr>
              <a:t>.</a:t>
            </a:r>
            <a:r>
              <a:rPr lang="ru-RU" sz="11500" b="1" dirty="0" err="1" smtClean="0"/>
              <a:t>сица</a:t>
            </a:r>
            <a:endParaRPr lang="ru-RU" sz="11500" b="1" dirty="0"/>
          </a:p>
        </p:txBody>
      </p:sp>
      <p:pic>
        <p:nvPicPr>
          <p:cNvPr id="2050" name="Picture 2" descr="C:\Users\Мариша\Desktop\словарь\90682975_large_StarLightDesigns_CUelements__26_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5139153" cy="62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7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1500" b="1" dirty="0" err="1" smtClean="0"/>
              <a:t>м</a:t>
            </a:r>
            <a:r>
              <a:rPr lang="ru-RU" sz="11500" b="1" dirty="0" err="1" smtClean="0">
                <a:solidFill>
                  <a:srgbClr val="FF0000"/>
                </a:solidFill>
              </a:rPr>
              <a:t>.</a:t>
            </a:r>
            <a:r>
              <a:rPr lang="ru-RU" sz="11500" b="1" dirty="0" err="1" smtClean="0"/>
              <a:t>дведь</a:t>
            </a:r>
            <a:endParaRPr lang="ru-RU" sz="11500" b="1" dirty="0"/>
          </a:p>
        </p:txBody>
      </p:sp>
      <p:pic>
        <p:nvPicPr>
          <p:cNvPr id="3076" name="Picture 4" descr="C:\Users\Мариша\Desktop\словарь\0_9669d_4e072a03_XL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601460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9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12800" b="1" dirty="0" err="1" smtClean="0"/>
              <a:t>п</a:t>
            </a:r>
            <a:r>
              <a:rPr lang="ru-RU" sz="12800" b="1" dirty="0" err="1" smtClean="0">
                <a:solidFill>
                  <a:srgbClr val="FF0000"/>
                </a:solidFill>
              </a:rPr>
              <a:t>.</a:t>
            </a:r>
            <a:r>
              <a:rPr lang="ru-RU" sz="12800" b="1" dirty="0" err="1" smtClean="0"/>
              <a:t>тух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Мариша\Desktop\словарь\ima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7472"/>
            <a:ext cx="4968552" cy="573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29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</TotalTime>
  <Words>24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Словарные                     слова   1 класс</vt:lpstr>
      <vt:lpstr>за.ц</vt:lpstr>
      <vt:lpstr>в.р.бей </vt:lpstr>
      <vt:lpstr>в.р.на</vt:lpstr>
      <vt:lpstr>к.р.ва</vt:lpstr>
      <vt:lpstr>с.бака</vt:lpstr>
      <vt:lpstr>л.сица</vt:lpstr>
      <vt:lpstr>м.дведь</vt:lpstr>
      <vt:lpstr>п.тух </vt:lpstr>
      <vt:lpstr>с.р.ка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Мариша</dc:creator>
  <cp:lastModifiedBy>user</cp:lastModifiedBy>
  <cp:revision>9</cp:revision>
  <dcterms:created xsi:type="dcterms:W3CDTF">2014-10-31T20:45:00Z</dcterms:created>
  <dcterms:modified xsi:type="dcterms:W3CDTF">2014-11-22T13:34:38Z</dcterms:modified>
</cp:coreProperties>
</file>