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71" r:id="rId11"/>
    <p:sldId id="270" r:id="rId12"/>
    <p:sldId id="269" r:id="rId13"/>
    <p:sldId id="268" r:id="rId14"/>
    <p:sldId id="267" r:id="rId15"/>
    <p:sldId id="266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000240"/>
            <a:ext cx="8715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И ЦИФРА 1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000108"/>
            <a:ext cx="152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643182"/>
            <a:ext cx="1524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714620"/>
            <a:ext cx="14478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357694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rc 6"/>
          <p:cNvSpPr>
            <a:spLocks/>
          </p:cNvSpPr>
          <p:nvPr/>
        </p:nvSpPr>
        <p:spPr bwMode="auto">
          <a:xfrm rot="6839051">
            <a:off x="4185445" y="424656"/>
            <a:ext cx="989012" cy="1368425"/>
          </a:xfrm>
          <a:custGeom>
            <a:avLst/>
            <a:gdLst>
              <a:gd name="G0" fmla="+- 0 0 0"/>
              <a:gd name="G1" fmla="+- 20641 0 0"/>
              <a:gd name="G2" fmla="+- 21600 0 0"/>
              <a:gd name="T0" fmla="*/ 6366 w 21600"/>
              <a:gd name="T1" fmla="*/ 0 h 31221"/>
              <a:gd name="T2" fmla="*/ 18832 w 21600"/>
              <a:gd name="T3" fmla="*/ 31221 h 31221"/>
              <a:gd name="T4" fmla="*/ 0 w 21600"/>
              <a:gd name="T5" fmla="*/ 20641 h 3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Arc 7"/>
          <p:cNvSpPr>
            <a:spLocks/>
          </p:cNvSpPr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G0" fmla="+- 17456 0 0"/>
              <a:gd name="G1" fmla="+- 21600 0 0"/>
              <a:gd name="G2" fmla="+- 21600 0 0"/>
              <a:gd name="T0" fmla="*/ 5272 w 39056"/>
              <a:gd name="T1" fmla="*/ 3764 h 43200"/>
              <a:gd name="T2" fmla="*/ 0 w 39056"/>
              <a:gd name="T3" fmla="*/ 34321 h 43200"/>
              <a:gd name="T4" fmla="*/ 17456 w 390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025775" y="-130175"/>
            <a:ext cx="387350" cy="1714500"/>
          </a:xfrm>
          <a:prstGeom prst="rect">
            <a:avLst/>
          </a:prstGeom>
          <a:noFill/>
        </p:spPr>
      </p:pic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Отгадать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Возле леса на опушке</a:t>
            </a:r>
          </a:p>
          <a:p>
            <a:pPr>
              <a:buNone/>
            </a:pPr>
            <a:r>
              <a:rPr lang="ru-RU" dirty="0" smtClean="0"/>
              <a:t>Трое их живет в избушке.</a:t>
            </a:r>
          </a:p>
          <a:p>
            <a:pPr>
              <a:buNone/>
            </a:pPr>
            <a:r>
              <a:rPr lang="ru-RU" dirty="0" smtClean="0"/>
              <a:t>Там три стула и три крýжки,</a:t>
            </a:r>
          </a:p>
          <a:p>
            <a:pPr>
              <a:buNone/>
            </a:pPr>
            <a:r>
              <a:rPr lang="ru-RU" dirty="0" smtClean="0"/>
              <a:t>Три кровати, три подушки.</a:t>
            </a:r>
          </a:p>
          <a:p>
            <a:pPr>
              <a:buNone/>
            </a:pPr>
            <a:r>
              <a:rPr lang="ru-RU" dirty="0" smtClean="0"/>
              <a:t>Угадайте без подсказки:</a:t>
            </a:r>
          </a:p>
          <a:p>
            <a:pPr>
              <a:buNone/>
            </a:pPr>
            <a:r>
              <a:rPr lang="ru-RU" dirty="0" smtClean="0"/>
              <a:t>Кто герои этой сказки?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него глаза цветные,</a:t>
            </a:r>
          </a:p>
          <a:p>
            <a:pPr>
              <a:buNone/>
            </a:pPr>
            <a:r>
              <a:rPr lang="ru-RU" dirty="0" smtClean="0"/>
              <a:t>Не глаза, а три огня.</a:t>
            </a:r>
          </a:p>
          <a:p>
            <a:pPr>
              <a:buNone/>
            </a:pPr>
            <a:r>
              <a:rPr lang="ru-RU" dirty="0" smtClean="0"/>
              <a:t>Он по очереди ими</a:t>
            </a:r>
          </a:p>
          <a:p>
            <a:pPr>
              <a:buNone/>
            </a:pPr>
            <a:r>
              <a:rPr lang="ru-RU" dirty="0" smtClean="0"/>
              <a:t>Сверху смотрит на меня.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/>
              <a:t>– Какое число употребляется в этих загадках?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240487372_vk-tema-dorog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2928934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в стихах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Белка деткам помогала:</a:t>
            </a:r>
          </a:p>
          <a:p>
            <a:pPr>
              <a:buNone/>
            </a:pPr>
            <a:r>
              <a:rPr lang="ru-RU" dirty="0" smtClean="0"/>
              <a:t>Под кустом грибы искала.</a:t>
            </a:r>
          </a:p>
          <a:p>
            <a:pPr>
              <a:buNone/>
            </a:pPr>
            <a:r>
              <a:rPr lang="ru-RU" dirty="0" smtClean="0"/>
              <a:t>Раз – грибок, еще грибок –</a:t>
            </a:r>
          </a:p>
          <a:p>
            <a:pPr>
              <a:buNone/>
            </a:pPr>
            <a:r>
              <a:rPr lang="ru-RU" dirty="0" smtClean="0"/>
              <a:t>Полный будет кузовок.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тропинке зайчик шел,</a:t>
            </a:r>
          </a:p>
          <a:p>
            <a:pPr>
              <a:buNone/>
            </a:pPr>
            <a:r>
              <a:rPr lang="ru-RU" dirty="0" smtClean="0"/>
              <a:t>Подосиновик нашел.</a:t>
            </a:r>
          </a:p>
          <a:p>
            <a:pPr>
              <a:buNone/>
            </a:pPr>
            <a:r>
              <a:rPr lang="ru-RU" dirty="0" smtClean="0"/>
              <a:t>Походил вокруг осин</a:t>
            </a:r>
          </a:p>
          <a:p>
            <a:pPr>
              <a:buNone/>
            </a:pPr>
            <a:r>
              <a:rPr lang="ru-RU" dirty="0" smtClean="0"/>
              <a:t>И нашел еще один.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User\Desktop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72008"/>
            <a:ext cx="1019174" cy="1477580"/>
          </a:xfrm>
          <a:prstGeom prst="rect">
            <a:avLst/>
          </a:prstGeom>
          <a:noFill/>
        </p:spPr>
      </p:pic>
      <p:pic>
        <p:nvPicPr>
          <p:cNvPr id="7" name="Picture 2" descr="C:\Users\User\Desktop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572008"/>
            <a:ext cx="1019174" cy="1477580"/>
          </a:xfrm>
          <a:prstGeom prst="rect">
            <a:avLst/>
          </a:prstGeom>
          <a:noFill/>
        </p:spPr>
      </p:pic>
      <p:pic>
        <p:nvPicPr>
          <p:cNvPr id="5124" name="Picture 4" descr="C:\Users\User\Desktop\1g_gribi_clip_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429132"/>
            <a:ext cx="1057272" cy="1582519"/>
          </a:xfrm>
          <a:prstGeom prst="rect">
            <a:avLst/>
          </a:prstGeom>
          <a:noFill/>
        </p:spPr>
      </p:pic>
      <p:pic>
        <p:nvPicPr>
          <p:cNvPr id="10" name="Picture 4" descr="C:\Users\User\Desktop\1g_gribi_clip_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429132"/>
            <a:ext cx="1057272" cy="158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Найти лишний предмет.</a:t>
            </a:r>
            <a:br>
              <a:rPr lang="ru-RU" dirty="0" smtClean="0"/>
            </a:br>
            <a:r>
              <a:rPr lang="ru-RU" dirty="0" smtClean="0"/>
              <a:t>Объяснить, почему он лишний</a:t>
            </a:r>
            <a:endParaRPr lang="ru-RU" dirty="0"/>
          </a:p>
        </p:txBody>
      </p:sp>
      <p:pic>
        <p:nvPicPr>
          <p:cNvPr id="4098" name="Picture 2" descr="C:\Users\User\Desktop\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182810" cy="1637108"/>
          </a:xfrm>
          <a:prstGeom prst="rect">
            <a:avLst/>
          </a:prstGeom>
          <a:noFill/>
        </p:spPr>
      </p:pic>
      <p:pic>
        <p:nvPicPr>
          <p:cNvPr id="4099" name="Picture 3" descr="C:\Users\User\Desktop\1.jpg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85926"/>
            <a:ext cx="3130538" cy="2158992"/>
          </a:xfrm>
          <a:prstGeom prst="rect">
            <a:avLst/>
          </a:prstGeom>
          <a:noFill/>
        </p:spPr>
      </p:pic>
      <p:pic>
        <p:nvPicPr>
          <p:cNvPr id="4100" name="Picture 4" descr="C:\Users\User\Desktop\nog_ru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86190"/>
            <a:ext cx="2626690" cy="2357454"/>
          </a:xfrm>
          <a:prstGeom prst="rect">
            <a:avLst/>
          </a:prstGeom>
          <a:noFill/>
        </p:spPr>
      </p:pic>
      <p:pic>
        <p:nvPicPr>
          <p:cNvPr id="4101" name="Picture 5" descr="C:\Users\User\Desktop\m-ap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357694"/>
            <a:ext cx="3324225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Найти лишний предмет.</a:t>
            </a:r>
            <a:br>
              <a:rPr lang="ru-RU" dirty="0" smtClean="0"/>
            </a:br>
            <a:r>
              <a:rPr lang="ru-RU" dirty="0" smtClean="0"/>
              <a:t>Объяснить, почему он лишний</a:t>
            </a:r>
            <a:endParaRPr lang="ru-RU" dirty="0"/>
          </a:p>
        </p:txBody>
      </p:sp>
      <p:pic>
        <p:nvPicPr>
          <p:cNvPr id="3074" name="Picture 2" descr="C:\Users\User\Desktop\310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929198"/>
            <a:ext cx="1214446" cy="1214446"/>
          </a:xfrm>
          <a:prstGeom prst="rect">
            <a:avLst/>
          </a:prstGeom>
          <a:noFill/>
        </p:spPr>
      </p:pic>
      <p:pic>
        <p:nvPicPr>
          <p:cNvPr id="3075" name="Picture 3" descr="C:\Users\User\Desktop\school_b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2928946" cy="2928946"/>
          </a:xfrm>
          <a:prstGeom prst="rect">
            <a:avLst/>
          </a:prstGeom>
          <a:noFill/>
        </p:spPr>
      </p:pic>
      <p:pic>
        <p:nvPicPr>
          <p:cNvPr id="3076" name="Picture 4" descr="C:\Users\User\Desktop\shop_items_catalog_image4302.png"/>
          <p:cNvPicPr>
            <a:picLocks noChangeAspect="1" noChangeArrowheads="1"/>
          </p:cNvPicPr>
          <p:nvPr/>
        </p:nvPicPr>
        <p:blipFill>
          <a:blip r:embed="rId4"/>
          <a:srcRect l="18750" t="12500" r="18750" b="12500"/>
          <a:stretch>
            <a:fillRect/>
          </a:stretch>
        </p:blipFill>
        <p:spPr bwMode="auto">
          <a:xfrm>
            <a:off x="2500298" y="4000504"/>
            <a:ext cx="1904993" cy="2285992"/>
          </a:xfrm>
          <a:prstGeom prst="rect">
            <a:avLst/>
          </a:prstGeom>
          <a:noFill/>
        </p:spPr>
      </p:pic>
      <p:pic>
        <p:nvPicPr>
          <p:cNvPr id="3077" name="Picture 5" descr="C:\Users\User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785926"/>
            <a:ext cx="1857373" cy="18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Найти лишний предмет.</a:t>
            </a:r>
            <a:br>
              <a:rPr lang="ru-RU" dirty="0" smtClean="0"/>
            </a:br>
            <a:r>
              <a:rPr lang="ru-RU" dirty="0" smtClean="0"/>
              <a:t>Объяснить, почему он лишний</a:t>
            </a:r>
            <a:endParaRPr lang="ru-RU" dirty="0"/>
          </a:p>
        </p:txBody>
      </p:sp>
      <p:pic>
        <p:nvPicPr>
          <p:cNvPr id="2050" name="Picture 2" descr="C:\Users\User\Desktop\post-28236-1256380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2786082" cy="2786082"/>
          </a:xfrm>
          <a:prstGeom prst="rect">
            <a:avLst/>
          </a:prstGeom>
          <a:noFill/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1404939" cy="2180465"/>
          </a:xfrm>
          <a:prstGeom prst="rect">
            <a:avLst/>
          </a:prstGeom>
          <a:noFill/>
        </p:spPr>
      </p:pic>
      <p:pic>
        <p:nvPicPr>
          <p:cNvPr id="2052" name="Picture 4" descr="C:\Users\User\Desktop\03_taburet_pryamaya_noz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143380"/>
            <a:ext cx="1739894" cy="2203582"/>
          </a:xfrm>
          <a:prstGeom prst="rect">
            <a:avLst/>
          </a:prstGeom>
          <a:noFill/>
        </p:spPr>
      </p:pic>
      <p:pic>
        <p:nvPicPr>
          <p:cNvPr id="2053" name="Picture 5" descr="C:\Users\User\Desktop\eb1fed08-c583-4bd9-94c7-aa28bba19dc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714488"/>
            <a:ext cx="2667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540000" cy="2540000"/>
          </a:xfrm>
          <a:prstGeom prst="rect">
            <a:avLst/>
          </a:prstGeom>
          <a:noFill/>
        </p:spPr>
      </p:pic>
      <p:pic>
        <p:nvPicPr>
          <p:cNvPr id="1027" name="Picture 3" descr="C:\Users\User\Desktop\ac8a774024d0ac6a4849565227317de7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071942"/>
            <a:ext cx="2389182" cy="2389182"/>
          </a:xfrm>
          <a:prstGeom prst="rect">
            <a:avLst/>
          </a:prstGeom>
          <a:noFill/>
        </p:spPr>
      </p:pic>
      <p:pic>
        <p:nvPicPr>
          <p:cNvPr id="1030" name="Picture 6" descr="C:\Users\User\Desktop\1311235027_zemljan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1120">
            <a:off x="5153905" y="1592481"/>
            <a:ext cx="2285998" cy="3047997"/>
          </a:xfrm>
          <a:prstGeom prst="rect">
            <a:avLst/>
          </a:prstGeom>
          <a:noFill/>
        </p:spPr>
      </p:pic>
      <p:pic>
        <p:nvPicPr>
          <p:cNvPr id="1029" name="Picture 5" descr="C:\Users\User\Desktop\Comme-des-Garcons-Trilby_6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500570"/>
            <a:ext cx="2928937" cy="17341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Найти лишний предмет.</a:t>
            </a:r>
            <a:br>
              <a:rPr lang="ru-RU" dirty="0" smtClean="0"/>
            </a:br>
            <a:r>
              <a:rPr lang="ru-RU" dirty="0" smtClean="0"/>
              <a:t>Объяснить, почему он лишний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01122" cy="27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8"/>
            <a:ext cx="2071702" cy="237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85728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21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кола\ПНШ 21\ПНШ 345\alfavit\Алфавит\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86741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7" name="Freeform 21"/>
          <p:cNvSpPr>
            <a:spLocks/>
          </p:cNvSpPr>
          <p:nvPr/>
        </p:nvSpPr>
        <p:spPr bwMode="auto">
          <a:xfrm>
            <a:off x="3708400" y="2638425"/>
            <a:ext cx="1252538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9" y="6"/>
              </a:cxn>
            </a:cxnLst>
            <a:rect l="0" t="0" r="r" b="b"/>
            <a:pathLst>
              <a:path w="789" h="6">
                <a:moveTo>
                  <a:pt x="0" y="0"/>
                </a:moveTo>
                <a:cubicBezTo>
                  <a:pt x="132" y="1"/>
                  <a:pt x="625" y="5"/>
                  <a:pt x="789" y="6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5724525" y="2997200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18125" y="2576513"/>
            <a:ext cx="1276350" cy="2178050"/>
            <a:chOff x="3350" y="1623"/>
            <a:chExt cx="804" cy="1372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350" y="1623"/>
              <a:ext cx="804" cy="1372"/>
              <a:chOff x="3350" y="1623"/>
              <a:chExt cx="804" cy="1372"/>
            </a:xfrm>
          </p:grpSpPr>
          <p:sp>
            <p:nvSpPr>
              <p:cNvPr id="29710" name="Freeform 14"/>
              <p:cNvSpPr>
                <a:spLocks/>
              </p:cNvSpPr>
              <p:nvPr/>
            </p:nvSpPr>
            <p:spPr bwMode="auto">
              <a:xfrm>
                <a:off x="3350" y="1623"/>
                <a:ext cx="804" cy="1372"/>
              </a:xfrm>
              <a:custGeom>
                <a:avLst/>
                <a:gdLst/>
                <a:ahLst/>
                <a:cxnLst>
                  <a:cxn ang="0">
                    <a:pos x="279" y="345"/>
                  </a:cxn>
                  <a:cxn ang="0">
                    <a:pos x="576" y="43"/>
                  </a:cxn>
                  <a:cxn ang="0">
                    <a:pos x="764" y="86"/>
                  </a:cxn>
                  <a:cxn ang="0">
                    <a:pos x="783" y="499"/>
                  </a:cxn>
                  <a:cxn ang="0">
                    <a:pos x="639" y="931"/>
                  </a:cxn>
                  <a:cxn ang="0">
                    <a:pos x="383" y="1273"/>
                  </a:cxn>
                  <a:cxn ang="0">
                    <a:pos x="125" y="1353"/>
                  </a:cxn>
                  <a:cxn ang="0">
                    <a:pos x="15" y="1161"/>
                  </a:cxn>
                  <a:cxn ang="0">
                    <a:pos x="34" y="935"/>
                  </a:cxn>
                </a:cxnLst>
                <a:rect l="0" t="0" r="r" b="b"/>
                <a:pathLst>
                  <a:path w="804" h="1372">
                    <a:moveTo>
                      <a:pt x="279" y="345"/>
                    </a:moveTo>
                    <a:cubicBezTo>
                      <a:pt x="328" y="296"/>
                      <a:pt x="495" y="86"/>
                      <a:pt x="576" y="43"/>
                    </a:cubicBezTo>
                    <a:cubicBezTo>
                      <a:pt x="657" y="0"/>
                      <a:pt x="730" y="10"/>
                      <a:pt x="764" y="86"/>
                    </a:cubicBezTo>
                    <a:cubicBezTo>
                      <a:pt x="798" y="162"/>
                      <a:pt x="804" y="358"/>
                      <a:pt x="783" y="499"/>
                    </a:cubicBezTo>
                    <a:cubicBezTo>
                      <a:pt x="762" y="640"/>
                      <a:pt x="706" y="802"/>
                      <a:pt x="639" y="931"/>
                    </a:cubicBezTo>
                    <a:cubicBezTo>
                      <a:pt x="572" y="1060"/>
                      <a:pt x="469" y="1203"/>
                      <a:pt x="383" y="1273"/>
                    </a:cubicBezTo>
                    <a:cubicBezTo>
                      <a:pt x="297" y="1343"/>
                      <a:pt x="186" y="1372"/>
                      <a:pt x="125" y="1353"/>
                    </a:cubicBezTo>
                    <a:cubicBezTo>
                      <a:pt x="64" y="1334"/>
                      <a:pt x="30" y="1231"/>
                      <a:pt x="15" y="1161"/>
                    </a:cubicBezTo>
                    <a:cubicBezTo>
                      <a:pt x="0" y="1091"/>
                      <a:pt x="30" y="982"/>
                      <a:pt x="34" y="935"/>
                    </a:cubicBezTo>
                  </a:path>
                </a:pathLst>
              </a:cu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2" name="Freeform 16"/>
              <p:cNvSpPr>
                <a:spLocks/>
              </p:cNvSpPr>
              <p:nvPr/>
            </p:nvSpPr>
            <p:spPr bwMode="auto">
              <a:xfrm rot="1211726" flipV="1">
                <a:off x="3616" y="2206"/>
                <a:ext cx="499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11"/>
                  </a:cxn>
                </a:cxnLst>
                <a:rect l="0" t="0" r="r" b="b"/>
                <a:pathLst>
                  <a:path w="231" h="11">
                    <a:moveTo>
                      <a:pt x="0" y="0"/>
                    </a:moveTo>
                    <a:cubicBezTo>
                      <a:pt x="40" y="2"/>
                      <a:pt x="193" y="9"/>
                      <a:pt x="231" y="11"/>
                    </a:cubicBezTo>
                  </a:path>
                </a:pathLst>
              </a:cu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08" name="AutoShape 12"/>
            <p:cNvSpPr>
              <a:spLocks noChangeArrowheads="1"/>
            </p:cNvSpPr>
            <p:nvPr/>
          </p:nvSpPr>
          <p:spPr bwMode="auto">
            <a:xfrm>
              <a:off x="3606" y="225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1" name="AutoShape 15"/>
            <p:cNvSpPr>
              <a:spLocks noChangeArrowheads="1"/>
            </p:cNvSpPr>
            <p:nvPr/>
          </p:nvSpPr>
          <p:spPr bwMode="auto">
            <a:xfrm flipH="1" flipV="1">
              <a:off x="3606" y="1888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58" y="300"/>
              <a:ext cx="5421" cy="2767"/>
              <a:chOff x="158" y="300"/>
              <a:chExt cx="5421" cy="2767"/>
            </a:xfrm>
          </p:grpSpPr>
          <p:sp>
            <p:nvSpPr>
              <p:cNvPr id="29701" name="Line 5"/>
              <p:cNvSpPr>
                <a:spLocks noChangeShapeType="1"/>
              </p:cNvSpPr>
              <p:nvPr/>
            </p:nvSpPr>
            <p:spPr bwMode="auto">
              <a:xfrm>
                <a:off x="158" y="300"/>
                <a:ext cx="5398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181" y="1661"/>
                <a:ext cx="5398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>
                <a:off x="158" y="3067"/>
                <a:ext cx="5398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>
              <a:off x="2336" y="161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>
              <a:off x="1596" y="320"/>
              <a:ext cx="1602" cy="2706"/>
            </a:xfrm>
            <a:custGeom>
              <a:avLst/>
              <a:gdLst/>
              <a:ahLst/>
              <a:cxnLst>
                <a:cxn ang="0">
                  <a:pos x="672" y="436"/>
                </a:cxn>
                <a:cxn ang="0">
                  <a:pos x="1124" y="67"/>
                </a:cxn>
                <a:cxn ang="0">
                  <a:pos x="1518" y="153"/>
                </a:cxn>
                <a:cxn ang="0">
                  <a:pos x="1558" y="986"/>
                </a:cxn>
                <a:cxn ang="0">
                  <a:pos x="1256" y="1858"/>
                </a:cxn>
                <a:cxn ang="0">
                  <a:pos x="720" y="2547"/>
                </a:cxn>
                <a:cxn ang="0">
                  <a:pos x="234" y="2650"/>
                </a:cxn>
                <a:cxn ang="0">
                  <a:pos x="0" y="2212"/>
                </a:cxn>
              </a:cxnLst>
              <a:rect l="0" t="0" r="r" b="b"/>
              <a:pathLst>
                <a:path w="1602" h="2706">
                  <a:moveTo>
                    <a:pt x="672" y="436"/>
                  </a:moveTo>
                  <a:cubicBezTo>
                    <a:pt x="747" y="372"/>
                    <a:pt x="983" y="114"/>
                    <a:pt x="1124" y="67"/>
                  </a:cubicBezTo>
                  <a:cubicBezTo>
                    <a:pt x="1265" y="20"/>
                    <a:pt x="1447" y="0"/>
                    <a:pt x="1518" y="153"/>
                  </a:cubicBezTo>
                  <a:cubicBezTo>
                    <a:pt x="1589" y="307"/>
                    <a:pt x="1602" y="702"/>
                    <a:pt x="1558" y="986"/>
                  </a:cubicBezTo>
                  <a:cubicBezTo>
                    <a:pt x="1514" y="1271"/>
                    <a:pt x="1397" y="1597"/>
                    <a:pt x="1256" y="1858"/>
                  </a:cubicBezTo>
                  <a:cubicBezTo>
                    <a:pt x="1116" y="2118"/>
                    <a:pt x="890" y="2415"/>
                    <a:pt x="720" y="2547"/>
                  </a:cubicBezTo>
                  <a:cubicBezTo>
                    <a:pt x="550" y="2679"/>
                    <a:pt x="354" y="2706"/>
                    <a:pt x="234" y="2650"/>
                  </a:cubicBezTo>
                  <a:cubicBezTo>
                    <a:pt x="114" y="2594"/>
                    <a:pt x="49" y="2303"/>
                    <a:pt x="0" y="2212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2245" y="707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20" name="AutoShape 24"/>
          <p:cNvSpPr>
            <a:spLocks noChangeArrowheads="1"/>
          </p:cNvSpPr>
          <p:nvPr/>
        </p:nvSpPr>
        <p:spPr bwMode="auto">
          <a:xfrm rot="12875164">
            <a:off x="3527425" y="1268413"/>
            <a:ext cx="649288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23 C 0.01736 -0.01572 0.07674 -0.09086 0.10417 -0.09364 C 0.1316 -0.09641 0.15903 -0.07398 0.16458 -0.01757 C 0.17014 0.03885 0.15208 0.17341 0.1375 0.24463 C 0.12292 0.31584 0.09462 0.36925 0.07726 0.40948 C 0.0599 0.44972 0.05313 0.46474 0.03281 0.48555 C 0.0125 0.50636 -0.02257 0.54636 -0.04496 0.53411 C -0.06736 0.52185 -0.0901 0.437 -0.10208 0.41157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24139 L 0.14184 0.24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0.37781 L 0.33229 0.37781 " pathEditMode="relative" ptsTypes="AA">
                                      <p:cBhvr>
                                        <p:cTn id="12" dur="2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0.27422 C 0.25017 0.26405 0.29844 0.2081 0.31372 0.21295 C 0.32899 0.21781 0.33229 0.26798 0.32969 0.30382 C 0.32708 0.33966 0.31059 0.39353 0.29792 0.42844 C 0.28524 0.46336 0.26754 0.49827 0.25347 0.51307 C 0.23941 0.52787 0.22326 0.52995 0.21372 0.51723 C 0.20417 0.50451 0.2 0.45365 0.19635 0.437 " pathEditMode="relative" rAng="0" ptsTypes="aaaaaaa">
                                      <p:cBhvr>
                                        <p:cTn id="15" dur="2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9720" grpId="1" animBg="1"/>
      <p:bldP spid="29720" grpId="2" animBg="1"/>
      <p:bldP spid="29720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школа\ПНШ 21\вс\kalligrafiya_bukvy_i_tsifry\Каллиграфия\Каллиграфия_0005_новый размер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501123" cy="607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122</Words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Отгадать загадки</vt:lpstr>
      <vt:lpstr>Задачи в стихах</vt:lpstr>
      <vt:lpstr>Найти лишний предмет. Объяснить, почему он лишний</vt:lpstr>
      <vt:lpstr>Найти лишний предмет. Объяснить, почему он лишний</vt:lpstr>
      <vt:lpstr>Найти лишний предмет. Объяснить, почему он лишний</vt:lpstr>
      <vt:lpstr>Найти лишний предмет. Объяснить, почему он лишний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7</cp:revision>
  <dcterms:created xsi:type="dcterms:W3CDTF">2014-09-25T16:54:16Z</dcterms:created>
  <dcterms:modified xsi:type="dcterms:W3CDTF">2014-09-25T18:03:49Z</dcterms:modified>
</cp:coreProperties>
</file>