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64399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Рисунок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572008"/>
            <a:ext cx="857256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85794"/>
            <a:ext cx="8501122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857232"/>
            <a:ext cx="7929618" cy="3219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71480"/>
            <a:ext cx="7929618" cy="3302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00108"/>
            <a:ext cx="8358246" cy="3032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714356"/>
            <a:ext cx="828680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000372"/>
            <a:ext cx="378621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14290"/>
            <a:ext cx="364333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2928934"/>
            <a:ext cx="350046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285728"/>
            <a:ext cx="357190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85860"/>
            <a:ext cx="8001056" cy="2671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00042"/>
            <a:ext cx="392909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071546"/>
            <a:ext cx="407196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657229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Рисунок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500306"/>
            <a:ext cx="714380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Рисунок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714884"/>
            <a:ext cx="821537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71604" y="1357298"/>
            <a:ext cx="650085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6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БОЛЬШЕ, МЕНЬШЕ, ОДИНАКОВЫЕ</a:t>
            </a:r>
            <a:endParaRPr lang="ru-RU" sz="6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5</Words>
  <PresentationFormat>Экран (4:3)</PresentationFormat>
  <Paragraphs>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Ярослав</dc:creator>
  <cp:lastModifiedBy>Учитель</cp:lastModifiedBy>
  <cp:revision>7</cp:revision>
  <dcterms:created xsi:type="dcterms:W3CDTF">2014-09-21T16:43:39Z</dcterms:created>
  <dcterms:modified xsi:type="dcterms:W3CDTF">2014-09-24T05:56:25Z</dcterms:modified>
</cp:coreProperties>
</file>