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73" r:id="rId4"/>
    <p:sldId id="274" r:id="rId5"/>
    <p:sldId id="275" r:id="rId6"/>
    <p:sldId id="276" r:id="rId7"/>
    <p:sldId id="27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85992"/>
            <a:ext cx="7858179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857224" y="1214422"/>
            <a:ext cx="707233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мамы белые астры.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357166"/>
            <a:ext cx="471490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Звук </a:t>
            </a:r>
            <a:r>
              <a:rPr lang="ru-RU" sz="15000" b="1" dirty="0" smtClean="0">
                <a:latin typeface="Times New Roman" pitchFamily="18" charset="0"/>
                <a:cs typeface="Times New Roman" pitchFamily="18" charset="0"/>
              </a:rPr>
              <a:t>[а]</a:t>
            </a:r>
            <a:endParaRPr lang="ru-RU" sz="15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3357563"/>
            <a:ext cx="84296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буква    </a:t>
            </a:r>
            <a:r>
              <a:rPr lang="ru-RU" sz="15000" b="1" dirty="0" smtClean="0">
                <a:latin typeface="Times New Roman" pitchFamily="18" charset="0"/>
                <a:cs typeface="Times New Roman" pitchFamily="18" charset="0"/>
              </a:rPr>
              <a:t>А  </a:t>
            </a:r>
            <a:r>
              <a:rPr lang="ru-RU" sz="15000" b="1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15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290"/>
            <a:ext cx="314327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857496"/>
            <a:ext cx="292895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14290"/>
            <a:ext cx="214314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2928934"/>
            <a:ext cx="200026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2" y="2928934"/>
            <a:ext cx="200026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71546"/>
            <a:ext cx="8715436" cy="2751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85860"/>
            <a:ext cx="9001156" cy="26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428628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57166"/>
            <a:ext cx="428628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14348" y="2928934"/>
            <a:ext cx="7500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отрезок                 дуга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57166"/>
            <a:ext cx="4214842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42852"/>
            <a:ext cx="4572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клетки вправо, 1 вниз, 1 вправо,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вниз, 1 влево, 1 вниз, 1 влево, 1 вниз,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вправо, 1 вниз, 2 влево, 1 вниз,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вправо, 1 вниз, 1 вправо, 1 вниз,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влево, 2 вверх, 1 влево, 2 вниз,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влево, 1 вверх, 1 вправо, 1 вверх,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вправо, 1 вверх, 2 влево, 1 вверх,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вправо, 1 вверх, 1 влево, 1 вверх,</a:t>
            </a: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влево, 1 вверх, 1 вправо, 1 вверх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792961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828680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821537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857256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642918"/>
            <a:ext cx="778674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85794"/>
            <a:ext cx="742955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35824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385765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857496"/>
            <a:ext cx="3929090" cy="324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428604"/>
            <a:ext cx="664373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		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(окно)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	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(около)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о		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(оса, Оля)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о	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Олег,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осел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об	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(облако)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об	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(обвал)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1643050"/>
            <a:ext cx="38576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са</a:t>
            </a: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хота</a:t>
            </a: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гурец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8858280" cy="164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саду растут </a:t>
            </a:r>
            <a:r>
              <a:rPr kumimoji="0" lang="ru-RU" sz="5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розовые</a:t>
            </a:r>
            <a:r>
              <a:rPr kumimoji="0" lang="ru-RU" sz="5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астры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85728"/>
            <a:ext cx="357190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785926"/>
            <a:ext cx="340615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135</Words>
  <PresentationFormat>Экран (4:3)</PresentationFormat>
  <Paragraphs>24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Ярослав</dc:creator>
  <cp:lastModifiedBy>Учитель</cp:lastModifiedBy>
  <cp:revision>16</cp:revision>
  <dcterms:created xsi:type="dcterms:W3CDTF">2014-09-15T18:34:26Z</dcterms:created>
  <dcterms:modified xsi:type="dcterms:W3CDTF">2014-09-19T05:12:55Z</dcterms:modified>
</cp:coreProperties>
</file>