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871543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8572560" cy="303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835824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5</cp:revision>
  <dcterms:created xsi:type="dcterms:W3CDTF">2014-09-11T03:40:59Z</dcterms:created>
  <dcterms:modified xsi:type="dcterms:W3CDTF">2014-09-11T04:37:42Z</dcterms:modified>
</cp:coreProperties>
</file>