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hatscooking.us/wp-content/uploads/2007/09/pear1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1537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8680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8680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28680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9612" y="214290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6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214686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143248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hatscooking.us/wp-content/uploads/2007/09/pear1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225" y="0"/>
            <a:ext cx="3022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ttp://whatscooking.us/wp-content/uploads/2007/09/pear1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28900"/>
            <a:ext cx="3022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whatscooking.us/wp-content/uploads/2007/09/pear1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0"/>
            <a:ext cx="3022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http://whatscooking.us/wp-content/uploads/2007/09/pear1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0"/>
            <a:ext cx="3022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http://whatscooking.us/wp-content/uploads/2007/09/pear1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0"/>
            <a:ext cx="3022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786314" y="3443287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2285984" y="3214686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-214346" y="3071810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143636" y="0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286248" y="0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928794" y="-214338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-428660" y="0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</cp:revision>
  <dcterms:created xsi:type="dcterms:W3CDTF">2014-09-10T03:27:49Z</dcterms:created>
  <dcterms:modified xsi:type="dcterms:W3CDTF">2014-09-10T03:36:05Z</dcterms:modified>
</cp:coreProperties>
</file>