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whatscooking.us/wp-content/uploads/2007/09/pear1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286808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n_68159-M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4786314" y="3443287"/>
            <a:ext cx="3657600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tn_68159-M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2285984" y="3214686"/>
            <a:ext cx="3657600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tn_68159-M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-214346" y="3071810"/>
            <a:ext cx="3657600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tn_68159-M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6143636" y="0"/>
            <a:ext cx="3657600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tn_68159-M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4286248" y="0"/>
            <a:ext cx="3657600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tn_68159-M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1928794" y="-214338"/>
            <a:ext cx="3657600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tn_68159-M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-428660" y="0"/>
            <a:ext cx="3657600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358246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8429684" cy="243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857232"/>
            <a:ext cx="821537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узел 2"/>
          <p:cNvSpPr/>
          <p:nvPr/>
        </p:nvSpPr>
        <p:spPr>
          <a:xfrm>
            <a:off x="285720" y="2428868"/>
            <a:ext cx="1428760" cy="157163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4857752" y="2500306"/>
            <a:ext cx="1428760" cy="150019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извлечение 4"/>
          <p:cNvSpPr/>
          <p:nvPr/>
        </p:nvSpPr>
        <p:spPr>
          <a:xfrm>
            <a:off x="2000232" y="2357430"/>
            <a:ext cx="714380" cy="1500198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извлечение 5"/>
          <p:cNvSpPr/>
          <p:nvPr/>
        </p:nvSpPr>
        <p:spPr>
          <a:xfrm>
            <a:off x="6429388" y="2214554"/>
            <a:ext cx="642942" cy="171451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2857488" y="2500306"/>
            <a:ext cx="1785950" cy="1285884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7215206" y="2571744"/>
            <a:ext cx="1714512" cy="135732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8429684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286808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354388" cy="347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0"/>
            <a:ext cx="3354388" cy="347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9612" y="214290"/>
            <a:ext cx="3354388" cy="347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14686"/>
            <a:ext cx="3354388" cy="347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214686"/>
            <a:ext cx="3354388" cy="347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143248"/>
            <a:ext cx="3354388" cy="347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hatscooking.us/wp-content/uploads/2007/09/pear1.jpg"/>
          <p:cNvPicPr>
            <a:picLocks noChangeAspect="1" noChangeArrowheads="1"/>
          </p:cNvPicPr>
          <p:nvPr/>
        </p:nvPicPr>
        <p:blipFill>
          <a:blip r:embed="rId2" r:link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9225" y="0"/>
            <a:ext cx="30226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http://whatscooking.us/wp-content/uploads/2007/09/pear1.jpg"/>
          <p:cNvPicPr>
            <a:picLocks noChangeAspect="1" noChangeArrowheads="1"/>
          </p:cNvPicPr>
          <p:nvPr/>
        </p:nvPicPr>
        <p:blipFill>
          <a:blip r:embed="rId2" r:link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628900"/>
            <a:ext cx="30226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ttp://whatscooking.us/wp-content/uploads/2007/09/pear1.jpg"/>
          <p:cNvPicPr>
            <a:picLocks noChangeAspect="1" noChangeArrowheads="1"/>
          </p:cNvPicPr>
          <p:nvPr/>
        </p:nvPicPr>
        <p:blipFill>
          <a:blip r:embed="rId2" r:link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0"/>
            <a:ext cx="30226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http://whatscooking.us/wp-content/uploads/2007/09/pear1.jpg"/>
          <p:cNvPicPr>
            <a:picLocks noChangeAspect="1" noChangeArrowheads="1"/>
          </p:cNvPicPr>
          <p:nvPr/>
        </p:nvPicPr>
        <p:blipFill>
          <a:blip r:embed="rId2" r:link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0"/>
            <a:ext cx="30226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http://whatscooking.us/wp-content/uploads/2007/09/pear1.jpg"/>
          <p:cNvPicPr>
            <a:picLocks noChangeAspect="1" noChangeArrowheads="1"/>
          </p:cNvPicPr>
          <p:nvPr/>
        </p:nvPicPr>
        <p:blipFill>
          <a:blip r:embed="rId2" r:link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0"/>
            <a:ext cx="30226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Ярослав</dc:creator>
  <cp:lastModifiedBy>Ярослав</cp:lastModifiedBy>
  <cp:revision>3</cp:revision>
  <dcterms:created xsi:type="dcterms:W3CDTF">2014-09-09T02:34:56Z</dcterms:created>
  <dcterms:modified xsi:type="dcterms:W3CDTF">2014-09-09T02:57:16Z</dcterms:modified>
</cp:coreProperties>
</file>