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510556-BC57-4E04-A79E-9DD91520989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E0C4DE-FA3F-4259-9877-D6FF873574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9442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АГРЕССИВНОСТЬ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ПРИЧИНЫ ВОЗНИКНОВЕНИЯ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224136"/>
          </a:xfrm>
        </p:spPr>
        <p:txBody>
          <a:bodyPr>
            <a:noAutofit/>
          </a:bodyPr>
          <a:lstStyle/>
          <a:p>
            <a:pPr lvl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lvl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МБОУ СОШ №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0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Лакинска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В.</a:t>
            </a:r>
          </a:p>
          <a:p>
            <a:endParaRPr lang="ru-RU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3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08912" cy="58326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Самыми распространёнными причинами возникновения агрессии являются </a:t>
            </a:r>
            <a:r>
              <a:rPr lang="ru-RU" sz="21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проблемы в семье и «погрешности» в воспитании:</a:t>
            </a:r>
            <a:endParaRPr lang="ru-RU" sz="21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1) Проблема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отношений внутри семьи, конфликты и непонимание между отцом и матерью, выражающееся в не разделении интересов друг друга и равнодушии.</a:t>
            </a:r>
            <a:endParaRPr lang="ru-RU" sz="21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2) Агрессивное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поведение самих родителей.</a:t>
            </a:r>
            <a:endParaRPr lang="ru-RU" sz="21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3) Равнодушие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родителей к делам и интересам своего ребёнка, его успешности и социальному </a:t>
            </a: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статусу.</a:t>
            </a:r>
            <a:endParaRPr lang="ru-RU" sz="2100" b="1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4) </a:t>
            </a: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Ситуация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когда родители ограждают детей от обязанностей по дому и не допускают к решению семейных вопросов.</a:t>
            </a:r>
            <a:endParaRPr lang="ru-RU" sz="21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5) Сильная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эмоциональная привязанность ребёнка к одному из родителей, в этом случае объектом агрессии может стать второй или мать, или отец.</a:t>
            </a:r>
            <a:endParaRPr lang="ru-RU" sz="21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6) Противоречия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воспитательного процесса, когда поведение родителей не соответствует требованиям, предъявляемым к ребёнку.</a:t>
            </a:r>
            <a:endParaRPr lang="ru-RU" sz="21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100" b="1" dirty="0" smtClean="0">
                <a:solidFill>
                  <a:schemeClr val="tx1"/>
                </a:solidFill>
                <a:latin typeface="Times New Roman"/>
                <a:ea typeface="Calibri"/>
              </a:rPr>
              <a:t>7) Непоследовательность </a:t>
            </a:r>
            <a:r>
              <a:rPr lang="ru-RU" sz="2100" b="1" dirty="0">
                <a:solidFill>
                  <a:schemeClr val="tx1"/>
                </a:solidFill>
                <a:latin typeface="Times New Roman"/>
                <a:ea typeface="Calibri"/>
              </a:rPr>
              <a:t>в воспитании, когда требования родителей меняются в зависимости от сложившейся ситуации или в случае, когда родители проводят разные воспитательные линии, противоречащие друг другу.</a:t>
            </a:r>
            <a:endParaRPr lang="ru-RU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4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6409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Психофизиологические причины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39248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недостаточное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высокая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возбудимости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обусловлены врождёнными или перенесёнными заболеваниями, а также полученными травмами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СМИ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(сцены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 на экранах телевизора, а также жестокие компьютерные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2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8640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предотвращению ситуаций, в которых проявляется детская агрессивность: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920880" cy="525658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Необходимо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ребёнка различным способам избавления от негативных эмоций (описать причину гнева на бумаге и после порвать её, бить боксёрскую грушу или подушку – для девочек подушка должна быть мягкой, а для мальчиков упругой, посчитать до 10 и т. д.).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Пресекать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ситуации перед их возникновением (отвлечь игрой или любым другим занятием, при проявлении насилия оградить себя или посторонних физическим действием – удержать руку, остановить ребёнка за плечи и т. д.).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Использовать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вспышки агрессии минимальное количество слов, не оскорблять ребёнка, чтобы не спровоцировать усиление вспышки гнева и злости.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пытаться шантажировать и запугивать ребёнка.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Показать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собственном примере правильное поведение, стать образцом терпения и спокойствия.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9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88832" cy="54006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Следует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у агрессивных детей существует повышенный тонус мышц, ребёнок напряжён, поэтому один из способов воздействия является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 и физическая активность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существует специальная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направленная на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релаксацию и расслабление мышц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Хорошо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влияют на агрессивных детей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в воде и водные процедуры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проведении которых можно использовать успокаивающие травы и ароматические масла (при условии, что у ребёнка нет на них аллергии).</a:t>
            </a:r>
          </a:p>
        </p:txBody>
      </p:sp>
    </p:spTree>
    <p:extLst>
      <p:ext uri="{BB962C8B-B14F-4D97-AF65-F5344CB8AC3E}">
        <p14:creationId xmlns:p14="http://schemas.microsoft.com/office/powerpoint/2010/main" val="126023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7416824" cy="525658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АГРЕССИЯ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это любая форма поведения, нацеленного на оскорбление или нанесение вреда другому живому существу, не желающего подобного обращения.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АГРЕССИЯ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импульс или намерение, предопределяющее такое поведение человека, которое характеризуется разрушительностью и деструктивностью.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АГРЕССИЯ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это модель поведения, т.е. поведение (физическое или словесное), которое направлено на причинение вреда кому-либо.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92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344816" cy="51845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Агресси́вность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(лат. </a:t>
            </a:r>
            <a:r>
              <a:rPr lang="en-US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ggressio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-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нападать)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устойчивая характеристика субъекта, отражающая его предрасположенность к поведению, целью которого является причинение вреда окружающему, либо подобное аффективное состояние (гнев, злость) - Википедия.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Агрессивность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относительно устойчивая личностная черта, проявляющаяся в готовности субъекта к агрессивному поведению, т.е. к последовательности действий, направленных на нанесение физического или психологического ущерба, вплоть до уничтожения объекта, другого человека или группы людей. (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Cловарь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/ Под. ред. М.Ю. Кондратьева // Психологический лексикон).</a:t>
            </a:r>
            <a:endParaRPr lang="ru-RU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704856" cy="5472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 Агрессивность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присуща в той или иной степени каждому человеку и влияет на его развитие. Но форма ее проявления обуславливает успешность этого развития. </a:t>
            </a:r>
            <a:endParaRPr lang="ru-RU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Если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агрессивные реакции человека адекватны ситуации и выражаются в социально приемлемой форме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(имеет конструктивную направленность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то можно говорить о нормальном развитии. </a:t>
            </a:r>
            <a:endParaRPr lang="ru-RU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Если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же наоборот, агрессия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принимает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деструктивные тенденции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это свидетельствует о нарушениях развития человека. </a:t>
            </a:r>
            <a:endParaRPr lang="ru-RU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Усвоению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ребенком как конструктивной, так деструктивной форм агрессивного поведения способствуют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система детско-родительских отношений в целом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а так же 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набор родительских установок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 отношению к ребенку и его воспитанию.</a:t>
            </a:r>
            <a:endParaRPr lang="ru-RU" sz="16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836712"/>
            <a:ext cx="7200800" cy="47525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временем деструктивные тенденции агрессивного поведения могут закрепляться и фиксироваться в качестве черты личности ребенка и приводить к негативным последствиям для его развития. </a:t>
            </a:r>
            <a:endParaRPr lang="ru-RU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Как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правило, такой ребенок вызывает неприязнь у взрослых, занимает положение «непринятого» или «отверженного» в коллективе сверстников, делая его поведение еще более неадекватным.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416824" cy="51845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АГРЕССИИ</a:t>
            </a:r>
          </a:p>
          <a:p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состоит из определения объекта, на который направлена агрессия, и оправданной мотивации своего поведения.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Волевая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основана на положительных качествах ребёнка: решительность, настойчивость и целеустремлённость.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лёгкая возбудимость, проявляющаяся в виде негативных эмоций: злости и отвращения, гнева и призрения.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94234"/>
              </p:ext>
            </p:extLst>
          </p:nvPr>
        </p:nvGraphicFramePr>
        <p:xfrm>
          <a:off x="899592" y="2445824"/>
          <a:ext cx="7416824" cy="358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176464"/>
              </a:tblGrid>
              <a:tr h="72008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Вербальная агрессия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Унижение человека с помощью оскорблений и обидных слов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Косвенная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Обвинение или угроза в сторону объекта агрессии, может проявляться в виде жалоб ребёнка на своего товарища или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любого сверстника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АГРЕССИВНОГО ПОВЕДЕНИЯ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2972596" y="2866835"/>
            <a:ext cx="360040" cy="1116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2976896" y="4131078"/>
            <a:ext cx="360040" cy="1116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9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31108"/>
              </p:ext>
            </p:extLst>
          </p:nvPr>
        </p:nvGraphicFramePr>
        <p:xfrm>
          <a:off x="827584" y="2360699"/>
          <a:ext cx="7488832" cy="4103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636253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агрессия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насилия, причинение ребёнком боли через физическое унижение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Косвенная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Нанесение ущерба материального плана, разрушение результата труда другого человека, порча чужих вещей…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Символическая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проявления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агрессии с помощью угроз и запугивания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АГРЕССИВНОГО ПОВЕДЕНИЯ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976" y="3284984"/>
            <a:ext cx="1139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71" y="5661248"/>
            <a:ext cx="1139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11398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87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АГРЕССИИ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6864" cy="2808312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1) Проблемы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семье и «погрешности» в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воспитании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2) Психофизиологические причины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3) Влияние СМИ</a:t>
            </a:r>
            <a:endParaRPr lang="ru-RU" sz="2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0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</TotalTime>
  <Words>902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ДЕТСКАЯ АГРЕССИВНОСТЬ ВИДЫ, ФОРМЫ и ПРИЧИНЫ ВОЗНИКНОВЕНИЯ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АГРЕССИВНОГО ПОВЕДЕНИЯ</vt:lpstr>
      <vt:lpstr>ФОРМЫ АГРЕССИВНОГО ПОВЕДЕНИЯ</vt:lpstr>
      <vt:lpstr>ПРИЧИНЫ ВОЗНИКНОВЕНИЯ АГРЕССИИ</vt:lpstr>
      <vt:lpstr>Презентация PowerPoint</vt:lpstr>
      <vt:lpstr>Психофизиологические причины</vt:lpstr>
      <vt:lpstr>Меры по предотвращению ситуаций, в которых проявляется детская агрессивность: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АГРЕССИВНОСТЬ ВИДЫ и ФАКТОРЫ ФОРМИРОВАНИЯ</dc:title>
  <dc:creator>Потапова Наталья Владимировна</dc:creator>
  <cp:lastModifiedBy>User</cp:lastModifiedBy>
  <cp:revision>37</cp:revision>
  <dcterms:created xsi:type="dcterms:W3CDTF">2014-02-05T05:59:03Z</dcterms:created>
  <dcterms:modified xsi:type="dcterms:W3CDTF">2014-09-28T14:19:03Z</dcterms:modified>
</cp:coreProperties>
</file>