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51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571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695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9361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60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679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52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73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66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08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1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62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88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65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41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4AE98-9D42-4707-AB98-A43C36D01869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9C7507-48F3-4BAA-B0CC-A2D0D5FCE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94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3901" y="24082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Система наглядного изучения окончаний имен существительных.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3901" y="3967957"/>
            <a:ext cx="9144000" cy="948817"/>
          </a:xfrm>
        </p:spPr>
        <p:txBody>
          <a:bodyPr>
            <a:normAutofit fontScale="92500"/>
          </a:bodyPr>
          <a:lstStyle/>
          <a:p>
            <a:r>
              <a:rPr lang="ru-RU" sz="3200" b="1" dirty="0"/>
              <a:t>Наглядность при изучении окончаний (2-4 кл.).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527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647" y="254833"/>
            <a:ext cx="108678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Каковы же основные характеристики СДП?</a:t>
            </a:r>
            <a:endParaRPr lang="ru-RU" sz="20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обучения есть всегда обучение 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деятельности.</a:t>
            </a:r>
            <a:endParaRPr lang="ru-RU" sz="1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обучения – всегда 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творческий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деятельности на первом этапе предполагает совместную учебно-познавательную деятельность группы учащихся под руководством учителя.</a:t>
            </a:r>
            <a:endParaRPr lang="ru-RU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806" y="2780716"/>
            <a:ext cx="110027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2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каких этапах формируются УУД?</a:t>
            </a:r>
            <a:endParaRPr lang="ru-RU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Приобретение первичного опыта выполнения действия в ходе пробных попыток.</a:t>
            </a:r>
            <a:endParaRPr lang="ru-RU" sz="1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Проблематизация</a:t>
            </a: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прежнего способа его выполнения как недостаточного для получения требуемого результата.</a:t>
            </a:r>
            <a:endParaRPr lang="ru-RU" sz="1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нового способа (алгоритма) действия, установление первичных связей с имеющимися способами.</a:t>
            </a:r>
            <a:endParaRPr lang="ru-RU" sz="1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Тренинг по применению нового способа, приобретение умения, промежуточный самоконтроль и коррекция.</a:t>
            </a:r>
            <a:endParaRPr lang="ru-RU" sz="1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Итоговый контроль и установление системных связей с имеющимися способами.</a:t>
            </a:r>
            <a:endParaRPr lang="ru-RU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13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4466" y="0"/>
            <a:ext cx="107129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СДП используются следующие современные образовательные технологии:</a:t>
            </a:r>
            <a:endParaRPr lang="ru-RU" dirty="0" smtClean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проблемно – диалогическая технология;</a:t>
            </a:r>
            <a:endParaRPr lang="ru-RU" sz="1400" dirty="0" smtClean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мини – исследования;</a:t>
            </a:r>
            <a:endParaRPr lang="ru-RU" sz="1400" dirty="0" smtClean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проектной деятельности;</a:t>
            </a:r>
            <a:endParaRPr lang="ru-RU" sz="1400" dirty="0" smtClean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оценивания образовательных достижений (учебных успехов);</a:t>
            </a:r>
            <a:endParaRPr lang="ru-RU" sz="1400" dirty="0" smtClean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сотрудничества;</a:t>
            </a:r>
            <a:endParaRPr lang="ru-RU" sz="1400" dirty="0" smtClean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ru-RU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ИКТ – технология</a:t>
            </a:r>
            <a:r>
              <a:rPr lang="ru-RU" b="1" dirty="0" smtClean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CC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9273" y="2946444"/>
            <a:ext cx="9533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Позиция учителя: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классу не с ответом (готовые знания, умения, навыки), а с вопросом.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Позиция ученика: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познание мира, (в специально организованных для этого условиях).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Учебная задача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задача, решая которую ребенок выполняет цели учителя. Она может совпадать с целью урока или не совпадать.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Учебная деятельность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управляемый учебный процесс.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Учебное действие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действие по созданию образа.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слово, рисунок, схема, план.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Оценочное действие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я умею! У меня получится!</a:t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Эмоционально – ценностная оценка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Я считаю так-то…. (формирование мировоззрения)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15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15694"/>
              </p:ext>
            </p:extLst>
          </p:nvPr>
        </p:nvGraphicFramePr>
        <p:xfrm>
          <a:off x="-164893" y="146727"/>
          <a:ext cx="12201995" cy="7526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030"/>
                <a:gridCol w="1863508"/>
                <a:gridCol w="6383778"/>
                <a:gridCol w="3537679"/>
              </a:tblGrid>
              <a:tr h="259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Практические действия на уроке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Домашнее задание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</a:tr>
              <a:tr h="1902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этап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осознание возможности имен сущ. изменяться по вопросам.                                                                                                                      - формирование умения производить эти изменения.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1.Возможность сущ. изменяться по вопросам. Отражение этих изменений в окончаниях.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2.Представление о системе окончаний имен сущ. (использование клетчатых листочков) Сначала только слова с ударными окончаниями. Беглость буквы фиксируем *.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3.Формирование умения находить в предложении главное слово, от которого необходимо задать падежные вопросы (схема: прямоугольник с крючком). </a:t>
                      </a: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1.Изменить по вопросам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с ударными окончаниями. Слова изменять на </a:t>
                      </a:r>
                      <a:r>
                        <a:rPr lang="ru-RU" sz="1600" dirty="0" err="1">
                          <a:effectLst/>
                        </a:rPr>
                        <a:t>клетч.листках</a:t>
                      </a:r>
                      <a:r>
                        <a:rPr lang="ru-RU" sz="1600" dirty="0">
                          <a:effectLst/>
                        </a:rPr>
                        <a:t>, отрезать окончания и приклеивать результаты в тетрадь.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</a:tr>
              <a:tr h="2377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 этап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объяснение термина «падеж».                                                                                                                                                                                     - формирование умения изменять по падежам сущ. и определять их падеж.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1.Объяснение термина «падеж» (использование кубика, таблицы с названием падежей и вопросов),.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2.Изменение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по падежам: хором и </a:t>
                      </a:r>
                      <a:r>
                        <a:rPr lang="ru-RU" sz="1600" dirty="0" err="1">
                          <a:effectLst/>
                        </a:rPr>
                        <a:t>инд</a:t>
                      </a:r>
                      <a:r>
                        <a:rPr lang="ru-RU" sz="1600" dirty="0">
                          <a:effectLst/>
                        </a:rPr>
                        <a:t>-но с обязательным проговариванием пар вопросов.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3.Изменение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по падежам на клетчатых листках, отсечение окончаний (работа на клетчатых листках, клей, ножницы, тетрадь).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4.Объяснение необходимости задавать пары падежных вопросов при определении падежей слов (таблица с падежами и парами вопросов).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5.Определение падежей имен сущ. (схема-прямоугольник с 1 крючком и подписью вопросов).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Выучить название падежей и падежные вопросы; изменить по падежам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с ударными окончаниями. Слова изменять на </a:t>
                      </a:r>
                      <a:r>
                        <a:rPr lang="ru-RU" sz="1600" dirty="0" err="1">
                          <a:effectLst/>
                        </a:rPr>
                        <a:t>клетч.листках</a:t>
                      </a:r>
                      <a:r>
                        <a:rPr lang="ru-RU" sz="1600" dirty="0">
                          <a:effectLst/>
                        </a:rPr>
                        <a:t>, отрезать окончания и приклеивать результаты в тетрадь.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</a:tr>
              <a:tr h="1923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 этап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закрепление понятия «падеж».                                                                                                                                                                                    - формирование умения изменять имена сущ. по падежам.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1.Изменение сущ. в ед.ч. по падежам (зрительный образ – кубик).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2.Изменение по падежам сущ. с беглыми гласными в основе слова (клетчатые листки).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3.Определение падежей имен сущ.(опорная схема – прямоугольник с 2 крючками).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Изменить по падежам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с ударными беглыми гласными в основе. Слова изменять на </a:t>
                      </a:r>
                      <a:r>
                        <a:rPr lang="ru-RU" sz="1600" dirty="0" err="1">
                          <a:effectLst/>
                        </a:rPr>
                        <a:t>клетч.листках</a:t>
                      </a:r>
                      <a:r>
                        <a:rPr lang="ru-RU" sz="1600" dirty="0">
                          <a:effectLst/>
                        </a:rPr>
                        <a:t>, отрезать окончания и приклеивать результаты в тетрадь. Определить падежи и записать словосочетания с </a:t>
                      </a:r>
                      <a:r>
                        <a:rPr lang="ru-RU" sz="1600" dirty="0" err="1">
                          <a:effectLst/>
                        </a:rPr>
                        <a:t>падеж.вопросами</a:t>
                      </a:r>
                      <a:r>
                        <a:rPr lang="ru-RU" sz="1600" dirty="0">
                          <a:effectLst/>
                        </a:rPr>
                        <a:t> в тетрадь.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08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24943"/>
              </p:ext>
            </p:extLst>
          </p:nvPr>
        </p:nvGraphicFramePr>
        <p:xfrm>
          <a:off x="119922" y="116746"/>
          <a:ext cx="11917180" cy="6867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569"/>
                <a:gridCol w="1892737"/>
                <a:gridCol w="5936191"/>
                <a:gridCol w="3753683"/>
              </a:tblGrid>
              <a:tr h="218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 </a:t>
                      </a:r>
                      <a:endParaRPr lang="ru-RU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этап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введение понятия «склонение» как изменение сущ. по падежам.                                                                                                                 - формирование умения склонять имена сущ.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1.Объяснение термина «склонение» (перемещение кубика по склону).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2.Склонение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(изменение по падежам) (кубик, склон, </a:t>
                      </a:r>
                      <a:r>
                        <a:rPr lang="ru-RU" sz="1600" dirty="0" err="1">
                          <a:effectLst/>
                        </a:rPr>
                        <a:t>клетч</a:t>
                      </a:r>
                      <a:r>
                        <a:rPr lang="ru-RU" sz="1600" dirty="0">
                          <a:effectLst/>
                        </a:rPr>
                        <a:t>. листки).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3.Определение падежей имен сущ., взятых из текста. Запись результатов в тетрадь (опорная схема- прямоугольник с 2 крючками).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>
                          <a:effectLst/>
                        </a:rPr>
                        <a:t>Выучить определение склонения; изменить по падежам сущ. в ед.ч. с ударными окончаниями. Слова изменять на клетч.листках, отрезать окончания и приклеивать результаты в тетрадь. Определить падеж сущ. Записать в тетради словосочетания с падеж.вопросами, указать падеж.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</a:tr>
              <a:tr h="2457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 </a:t>
                      </a:r>
                      <a:endParaRPr lang="ru-RU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этап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формирование умения склонять имена сущ., определять падеж.                                                                                                                - осознание склонения как группы слов с одинаковыми окончаниями.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1.Склонение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.(устно).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2.Определение падежей имен сущ.(опорная схема-прямоугольник с 2 вопросами и подписью падежа)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3.Осознание склонения как группы слов с общими окончаниями (клетчатые листки, 3 кубика, шаблон с прорезями для окончаний, таблица склонений сущ.)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Выучить 2 определения склонения, признаки определения склонений; изменить по падежам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с ударными окончаниями. Слова изменять на </a:t>
                      </a:r>
                      <a:r>
                        <a:rPr lang="ru-RU" sz="1600" dirty="0" err="1">
                          <a:effectLst/>
                        </a:rPr>
                        <a:t>клетч.листках</a:t>
                      </a:r>
                      <a:r>
                        <a:rPr lang="ru-RU" sz="1600" dirty="0">
                          <a:effectLst/>
                        </a:rPr>
                        <a:t>, отрезать окончания и приклеивать результаты в тетрадь. Определить падеж сущ. Записать в тетради словосочетания с </a:t>
                      </a:r>
                      <a:r>
                        <a:rPr lang="ru-RU" sz="1600" dirty="0" err="1">
                          <a:effectLst/>
                        </a:rPr>
                        <a:t>падеж.вопросами</a:t>
                      </a:r>
                      <a:r>
                        <a:rPr lang="ru-RU" sz="1600" dirty="0">
                          <a:effectLst/>
                        </a:rPr>
                        <a:t>, указать падеж.                                 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</a:tr>
              <a:tr h="1911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 </a:t>
                      </a:r>
                      <a:endParaRPr lang="ru-RU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этап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формирование умения склонять имена сущ., определять падеж.                                                                                                                                             - определение номера склонения в </a:t>
                      </a:r>
                      <a:r>
                        <a:rPr lang="ru-RU" sz="1600" dirty="0" smtClean="0">
                          <a:effectLst/>
                        </a:rPr>
                        <a:t>форме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baseline="0" dirty="0" err="1" smtClean="0">
                          <a:effectLst/>
                        </a:rPr>
                        <a:t>И.п</a:t>
                      </a:r>
                      <a:r>
                        <a:rPr lang="ru-RU" sz="1600" baseline="0" dirty="0" smtClean="0">
                          <a:effectLst/>
                        </a:rPr>
                        <a:t>.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>
                          <a:effectLst/>
                        </a:rPr>
                        <a:t>1.Склонение сущ. в ед.ч. .(уже не произносят вслух пары вопросов, а указывают названия падежей и дают падеж.формы сущ.)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>
                          <a:effectLst/>
                        </a:rPr>
                        <a:t>2.Определение падежей имен сущ. (схема-прямоугольник с вопросами)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>
                          <a:effectLst/>
                        </a:rPr>
                        <a:t>3.Определение номера склонения в форме именительного падежа (алгоритм рассуждения, таблица склонений, кубик)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Просклонять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с ударными окончаниями на </a:t>
                      </a:r>
                      <a:r>
                        <a:rPr lang="ru-RU" sz="1600" dirty="0" err="1">
                          <a:effectLst/>
                        </a:rPr>
                        <a:t>клетч.листках</a:t>
                      </a:r>
                      <a:r>
                        <a:rPr lang="ru-RU" sz="1600" dirty="0">
                          <a:effectLst/>
                        </a:rPr>
                        <a:t>, отсечь окончания, наклеить наблюдения в тетрадь; определить падеж, записать словосочетания с </a:t>
                      </a:r>
                      <a:r>
                        <a:rPr lang="ru-RU" sz="1600" dirty="0" err="1">
                          <a:effectLst/>
                        </a:rPr>
                        <a:t>падеж.вопросами</a:t>
                      </a:r>
                      <a:r>
                        <a:rPr lang="ru-RU" sz="1600" dirty="0">
                          <a:effectLst/>
                        </a:rPr>
                        <a:t>, указать падеж; определить склонения сущ.(в </a:t>
                      </a:r>
                      <a:r>
                        <a:rPr lang="ru-RU" sz="1600" dirty="0" err="1">
                          <a:effectLst/>
                        </a:rPr>
                        <a:t>И.п</a:t>
                      </a:r>
                      <a:r>
                        <a:rPr lang="ru-RU" sz="1600" dirty="0">
                          <a:effectLst/>
                        </a:rPr>
                        <a:t>.), записать в тетрадь.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0" marR="353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6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43294"/>
              </p:ext>
            </p:extLst>
          </p:nvPr>
        </p:nvGraphicFramePr>
        <p:xfrm>
          <a:off x="149901" y="239842"/>
          <a:ext cx="11827240" cy="6174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043"/>
                <a:gridCol w="2434740"/>
                <a:gridCol w="5305535"/>
                <a:gridCol w="3754922"/>
              </a:tblGrid>
              <a:tr h="1469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этап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формирование умения склонять имена сущ., определять падеж.                                                                                                                        - определение номера склонения в форме косвенных падежей.                                                                                                                  - осознание общности окончаний имен сущ. одного и того же склонения в сильной и слабой позиции.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1.Склонение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(устно, индивидуально)   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2.Определение падежей имен сущ. (аналитическая работа выполняется полностью детьми)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3.Определение номера склонения в форме косвенных падежей (таблица склонений, кубик. Дети доказательно находят окончания, меняя форму косвенного падежа на форму </a:t>
                      </a:r>
                      <a:r>
                        <a:rPr lang="ru-RU" sz="1600" dirty="0" err="1">
                          <a:effectLst/>
                        </a:rPr>
                        <a:t>И.п</a:t>
                      </a:r>
                      <a:r>
                        <a:rPr lang="ru-RU" sz="1600" dirty="0">
                          <a:effectLst/>
                        </a:rPr>
                        <a:t>.)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4.Наблюдение над парадигмами, совокупностью окончаний имен сущ. Общность ударных и безударных окончаний. (Пособие с выдвигающимися окончаниями)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>
                          <a:effectLst/>
                        </a:rPr>
                        <a:t>На клет.листках просклонять сущ. в ед.ч. с безуд.окончаниями, заимствуя их у ключевых(подстановочных) слов, отсечь окончания, наклеить наблюдения в тетрадь; определить падеж сущ., записать  словосочетания с пад.вопросами, указать падеж, выделить окончания, указать склонения.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                                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2528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 этап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формирование умения склонять сущ. в ед. и мн.ч., определять падеж.                                                                                                      - правописание безударных падежных окончаний имен сущ.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1.Склонение сущ. в ед. и мн. числе. (устно, индивидуально)   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2.Определение падежей сущ. (опорная схема)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3.Правописание безударных окончаний сущ. (Пособие с выдвигающимися окончаниями)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На </a:t>
                      </a:r>
                      <a:r>
                        <a:rPr lang="ru-RU" sz="1600" dirty="0" err="1">
                          <a:effectLst/>
                        </a:rPr>
                        <a:t>клет.листках</a:t>
                      </a:r>
                      <a:r>
                        <a:rPr lang="ru-RU" sz="1600" dirty="0">
                          <a:effectLst/>
                        </a:rPr>
                        <a:t> просклонять сущ. в </a:t>
                      </a:r>
                      <a:r>
                        <a:rPr lang="ru-RU" sz="1600" dirty="0" err="1">
                          <a:effectLst/>
                        </a:rPr>
                        <a:t>ед.ч</a:t>
                      </a:r>
                      <a:r>
                        <a:rPr lang="ru-RU" sz="1600" dirty="0">
                          <a:effectLst/>
                        </a:rPr>
                        <a:t>. с </a:t>
                      </a:r>
                      <a:r>
                        <a:rPr lang="ru-RU" sz="1600" dirty="0" err="1">
                          <a:effectLst/>
                        </a:rPr>
                        <a:t>безуд.окончаниями</a:t>
                      </a:r>
                      <a:r>
                        <a:rPr lang="ru-RU" sz="1600" dirty="0">
                          <a:effectLst/>
                        </a:rPr>
                        <a:t>, заимствуя их у ключевых (подстановочных) слов, отсечь окончания, наклеить наблюдения в тетрадь; вставить </a:t>
                      </a:r>
                      <a:r>
                        <a:rPr lang="ru-RU" sz="1600" dirty="0" err="1">
                          <a:effectLst/>
                        </a:rPr>
                        <a:t>безуд.окончания</a:t>
                      </a:r>
                      <a:r>
                        <a:rPr lang="ru-RU" sz="1600" dirty="0">
                          <a:effectLst/>
                        </a:rPr>
                        <a:t> по алгоритму:                                                                                                                                                                                                                                   - устно определить склонение                                                                                                                                                                                           - проверить </a:t>
                      </a:r>
                      <a:r>
                        <a:rPr lang="ru-RU" sz="1600" dirty="0" err="1">
                          <a:effectLst/>
                        </a:rPr>
                        <a:t>без.окончание</a:t>
                      </a:r>
                      <a:r>
                        <a:rPr lang="ru-RU" sz="1600" dirty="0">
                          <a:effectLst/>
                        </a:rPr>
                        <a:t> ключевым словом                                                                                                                                                                - надписать склонение                                                                                                                                                                                            - выделить окончание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625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1135</Words>
  <Application>Microsoft Office PowerPoint</Application>
  <PresentationFormat>Широкоэкранный</PresentationFormat>
  <Paragraphs>96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Система наглядного изучения окончаний имен существительных. 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наглядного изучения окончаний имен существительных.</dc:title>
  <dc:creator>Home</dc:creator>
  <cp:lastModifiedBy>Home</cp:lastModifiedBy>
  <cp:revision>3</cp:revision>
  <dcterms:created xsi:type="dcterms:W3CDTF">2014-11-19T08:40:05Z</dcterms:created>
  <dcterms:modified xsi:type="dcterms:W3CDTF">2014-11-19T09:03:58Z</dcterms:modified>
</cp:coreProperties>
</file>