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18" r:id="rId2"/>
    <p:sldId id="299" r:id="rId3"/>
    <p:sldId id="257" r:id="rId4"/>
    <p:sldId id="258" r:id="rId5"/>
    <p:sldId id="296" r:id="rId6"/>
    <p:sldId id="277" r:id="rId7"/>
    <p:sldId id="259" r:id="rId8"/>
    <p:sldId id="260" r:id="rId9"/>
    <p:sldId id="297" r:id="rId10"/>
    <p:sldId id="262" r:id="rId11"/>
    <p:sldId id="278" r:id="rId12"/>
    <p:sldId id="300" r:id="rId13"/>
    <p:sldId id="272" r:id="rId14"/>
    <p:sldId id="265" r:id="rId15"/>
    <p:sldId id="279" r:id="rId16"/>
    <p:sldId id="266" r:id="rId17"/>
    <p:sldId id="273" r:id="rId18"/>
    <p:sldId id="263" r:id="rId19"/>
    <p:sldId id="309" r:id="rId20"/>
    <p:sldId id="311" r:id="rId21"/>
    <p:sldId id="331" r:id="rId22"/>
    <p:sldId id="264" r:id="rId23"/>
    <p:sldId id="312" r:id="rId24"/>
    <p:sldId id="269" r:id="rId25"/>
    <p:sldId id="303" r:id="rId26"/>
    <p:sldId id="282" r:id="rId27"/>
    <p:sldId id="306" r:id="rId28"/>
    <p:sldId id="283" r:id="rId29"/>
    <p:sldId id="304" r:id="rId30"/>
    <p:sldId id="305" r:id="rId31"/>
    <p:sldId id="308" r:id="rId32"/>
    <p:sldId id="286" r:id="rId33"/>
    <p:sldId id="317" r:id="rId34"/>
    <p:sldId id="316" r:id="rId35"/>
    <p:sldId id="315" r:id="rId36"/>
    <p:sldId id="314" r:id="rId37"/>
    <p:sldId id="323" r:id="rId38"/>
    <p:sldId id="322" r:id="rId39"/>
    <p:sldId id="319" r:id="rId40"/>
    <p:sldId id="321" r:id="rId41"/>
    <p:sldId id="320" r:id="rId42"/>
    <p:sldId id="324" r:id="rId43"/>
    <p:sldId id="328" r:id="rId44"/>
    <p:sldId id="327" r:id="rId45"/>
    <p:sldId id="280" r:id="rId46"/>
    <p:sldId id="301" r:id="rId47"/>
    <p:sldId id="330" r:id="rId48"/>
    <p:sldId id="329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FF99"/>
    <a:srgbClr val="CCCC00"/>
    <a:srgbClr val="663300"/>
    <a:srgbClr val="CC6600"/>
    <a:srgbClr val="FF9900"/>
    <a:srgbClr val="CCFF33"/>
    <a:srgbClr val="FFFF66"/>
    <a:srgbClr val="33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C8982F-F74D-42C4-BE97-417F3EF2B098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E20AD8-AD11-414B-B930-30717B4E1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352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20AD8-AD11-414B-B930-30717B4E181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20AD8-AD11-414B-B930-30717B4E181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20AD8-AD11-414B-B930-30717B4E181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20AD8-AD11-414B-B930-30717B4E181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20AD8-AD11-414B-B930-30717B4E181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EB3E-3811-4C15-8BEF-2EF6BDBAD91A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3358-0146-4EBF-94E3-4B21FE3E3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9D40-1922-4665-9A1D-BAAA465317CC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52E4-465C-49E0-BBE0-760A5314F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1688-93B3-4B1E-AAA4-0C011B7E98F1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D2F7-4025-4892-9BB4-94977EC4D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0BC6-7C12-454F-85B9-4D3649EEB83F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73F8-3791-48F2-9862-C6F70591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45EC-A8A7-435A-9700-3A45C5E9049C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B7D8-BFCA-4CE4-B9FB-FF591CEF3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6978-6DBF-498C-955F-2C3AB3ADBE4C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1317-D38D-452B-9342-7E9EFD6D2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9C1A-B1B2-4116-8014-DF0A429089E2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9D40-90FF-401A-B893-707B16922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EB4C-C8D2-48DF-B56F-E4A4ADB6563B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4048-5FA7-4E9C-883E-9D301972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884E-78BA-4E5A-9CE1-591B0F6B5949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F48E-865A-46B5-9D40-104F2CDF9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F2B5-ED26-4A4A-914D-2BC6ACD83132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4171-B86F-457A-BCB2-843326F45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39F6-CDA9-4D1E-9084-2716B1D1F294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9694-C097-4F7B-A508-BE9E66960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CAFBC-CC86-4FEB-A6DE-EE721289D49E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43F7D6-2353-4FD9-B2BF-3136A9661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alery\Desktop\&#1074;&#1099;&#1075;&#1086;&#1088;&#1072;&#1085;&#1080;&#1077;\&#1064;&#1091;&#1084;%20&#1084;&#1086;&#1088;&#1103;(%20&#1088;&#1077;&#1083;&#1072;&#1082;&#1089;&#1072;&#1094;&#1080;&#1103;).wm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\Desktop\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0"/>
            <a:ext cx="9215691" cy="691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\Desktop\Новая папка\92712872315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81090"/>
            <a:ext cx="5436097" cy="48320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9651643">
            <a:off x="3634958" y="2865809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любое </a:t>
            </a:r>
          </a:p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замечание </a:t>
            </a:r>
          </a:p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вызывает </a:t>
            </a:r>
          </a:p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слёзы</a:t>
            </a:r>
          </a:p>
        </p:txBody>
      </p:sp>
      <p:pic>
        <p:nvPicPr>
          <p:cNvPr id="8" name="MS900074793[1].wav">
            <a:hlinkClick r:id="" action="ppaction://media"/>
          </p:cNvPr>
          <p:cNvPicPr>
            <a:picLocks noRot="1" noChangeAspect="1"/>
          </p:cNvPicPr>
          <p:nvPr>
            <a:wavAudioFile r:embed="rId1" name="MS900074793[1].wav"/>
          </p:nvPr>
        </p:nvPicPr>
        <p:blipFill>
          <a:blip r:embed="rId4" cstate="email"/>
          <a:stretch>
            <a:fillRect/>
          </a:stretch>
        </p:blipFill>
        <p:spPr>
          <a:xfrm>
            <a:off x="3635896" y="3284984"/>
            <a:ext cx="304800" cy="304800"/>
          </a:xfrm>
          <a:prstGeom prst="rect">
            <a:avLst/>
          </a:prstGeom>
        </p:spPr>
      </p:pic>
      <p:pic>
        <p:nvPicPr>
          <p:cNvPr id="9" name="Picture 2" descr="C:\Users\Valery\Desktop\3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620688"/>
            <a:ext cx="132014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411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ощущение, что жизнь пролетает мимо</a:t>
            </a:r>
          </a:p>
        </p:txBody>
      </p:sp>
      <p:pic>
        <p:nvPicPr>
          <p:cNvPr id="1027" name="Picture 3" descr="C:\Users\Valery\Desktop\Новая папка\93c335f8fbbaedc09e822c8910f2513b_x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8650" y="188640"/>
            <a:ext cx="714375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1246880187_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88639"/>
            <a:ext cx="3456384" cy="45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 rot="10639968" flipV="1">
            <a:off x="220663" y="4597400"/>
            <a:ext cx="83454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 err="1">
                <a:solidFill>
                  <a:srgbClr val="993300"/>
                </a:solidFill>
                <a:latin typeface="Century Gothic" pitchFamily="34" charset="0"/>
              </a:rPr>
              <a:t>н</a:t>
            </a:r>
            <a:r>
              <a:rPr lang="ru-RU" sz="5400" dirty="0" err="1" smtClean="0">
                <a:solidFill>
                  <a:srgbClr val="993300"/>
                </a:solidFill>
                <a:latin typeface="Century Gothic" pitchFamily="34" charset="0"/>
              </a:rPr>
              <a:t>енормированность</a:t>
            </a:r>
            <a:endParaRPr lang="ru-RU" sz="5400" dirty="0">
              <a:solidFill>
                <a:srgbClr val="993300"/>
              </a:solidFill>
              <a:latin typeface="Century Gothic" pitchFamily="34" charset="0"/>
            </a:endParaRPr>
          </a:p>
          <a:p>
            <a:pPr algn="ctr"/>
            <a:r>
              <a:rPr lang="ru-RU" sz="5400" dirty="0">
                <a:solidFill>
                  <a:srgbClr val="993300"/>
                </a:solidFill>
                <a:latin typeface="Century Gothic" pitchFamily="34" charset="0"/>
              </a:rPr>
              <a:t>рабочего дня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548680"/>
            <a:ext cx="50756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тому же…</a:t>
            </a:r>
            <a:endParaRPr lang="ru-RU" sz="6600" b="1" dirty="0">
              <a:ln w="12700">
                <a:solidFill>
                  <a:srgbClr val="CC66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gallery_2_202_6119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148064" cy="39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74787" y="285728"/>
            <a:ext cx="539442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…отсутствие 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дружеского общения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645719" cy="345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9386774" flipV="1">
            <a:off x="-267273" y="4345089"/>
            <a:ext cx="531107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9933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конфликты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9933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дома…</a:t>
            </a:r>
          </a:p>
        </p:txBody>
      </p:sp>
      <p:pic>
        <p:nvPicPr>
          <p:cNvPr id="1026" name="Picture 2" descr="C:\Users\Valery\Desktop\Новая папка\house-500x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556792"/>
            <a:ext cx="5004048" cy="5004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t-47e196214972d_85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4270388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 rot="1359837">
            <a:off x="2579292" y="1237138"/>
            <a:ext cx="66248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… и </a:t>
            </a:r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на работе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33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8d33238a3b04[1]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40675">
            <a:off x="2935029" y="880000"/>
            <a:ext cx="3534422" cy="25749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 rot="10495541" flipV="1">
            <a:off x="-61324" y="3983010"/>
            <a:ext cx="82359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993300"/>
                </a:solidFill>
                <a:latin typeface="Century Gothic" pitchFamily="34" charset="0"/>
              </a:rPr>
              <a:t>Потеря смысла  </a:t>
            </a:r>
          </a:p>
          <a:p>
            <a:pPr algn="ctr"/>
            <a:r>
              <a:rPr lang="ru-RU" sz="5400" b="1" dirty="0">
                <a:solidFill>
                  <a:srgbClr val="993300"/>
                </a:solidFill>
                <a:latin typeface="Century Gothic" pitchFamily="34" charset="0"/>
              </a:rPr>
              <a:t>и нужности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714375" y="5500688"/>
            <a:ext cx="7600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993300"/>
                </a:solidFill>
                <a:latin typeface="Century Gothic" pitchFamily="34" charset="0"/>
              </a:rPr>
              <a:t>Однообразие работы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43375" y="2571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2050" name="Picture 2" descr="C:\Users\Valery\Desktop\Новая папка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6814"/>
            <a:ext cx="4822229" cy="5164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50358"/>
            <a:ext cx="2510259" cy="26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13842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происходит </a:t>
            </a:r>
          </a:p>
          <a:p>
            <a:pPr algn="ctr"/>
            <a:r>
              <a:rPr lang="ru-RU" sz="66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потому, что …</a:t>
            </a:r>
            <a:endParaRPr lang="ru-RU" sz="6600" b="1" dirty="0">
              <a:ln w="12700">
                <a:solidFill>
                  <a:srgbClr val="CC66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4659" y="1628800"/>
            <a:ext cx="725384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у Вас 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индром 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профессионального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54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</a:t>
            </a:r>
            <a:r>
              <a:rPr lang="ru-RU" sz="54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моционального)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ыгорания </a:t>
            </a:r>
            <a:endParaRPr lang="ru-RU" sz="5400" b="1" dirty="0">
              <a:ln w="12700">
                <a:solidFill>
                  <a:srgbClr val="CC66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Valery\Desktop\Новая папка\23951_130023645460499539789_Origina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80" y="-27384"/>
            <a:ext cx="3501008" cy="3501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01125" y="5750004"/>
            <a:ext cx="21634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СЭВ</a:t>
            </a:r>
            <a:endParaRPr lang="ru-RU" sz="7200" b="1" dirty="0">
              <a:ln w="12700">
                <a:solidFill>
                  <a:srgbClr val="CC6600"/>
                </a:solidFill>
                <a:prstDash val="solid"/>
              </a:ln>
              <a:solidFill>
                <a:srgbClr val="99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Valery\AppData\Local\Temp\wz850d\фоны школьные 3\7mDYPiHD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95536" y="548680"/>
            <a:ext cx="806489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5400" b="1" dirty="0" smtClean="0">
                <a:solidFill>
                  <a:srgbClr val="993300"/>
                </a:solidFill>
                <a:latin typeface="Century Gothic" pitchFamily="34" charset="0"/>
              </a:rPr>
              <a:t>Профессиональное </a:t>
            </a:r>
          </a:p>
          <a:p>
            <a:pPr algn="ctr"/>
            <a:r>
              <a:rPr lang="ru-RU" sz="5400" b="1" dirty="0" smtClean="0">
                <a:solidFill>
                  <a:srgbClr val="993300"/>
                </a:solidFill>
                <a:latin typeface="Century Gothic" pitchFamily="34" charset="0"/>
              </a:rPr>
              <a:t>выгорание </a:t>
            </a:r>
          </a:p>
          <a:p>
            <a:pPr algn="ctr"/>
            <a:r>
              <a:rPr lang="ru-RU" sz="5400" b="1" dirty="0" smtClean="0">
                <a:solidFill>
                  <a:srgbClr val="993300"/>
                </a:solidFill>
                <a:latin typeface="Century Gothic" pitchFamily="34" charset="0"/>
              </a:rPr>
              <a:t>педагогов </a:t>
            </a:r>
            <a:endParaRPr lang="en-US" sz="5400" b="1" dirty="0" smtClean="0">
              <a:solidFill>
                <a:srgbClr val="993300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333300"/>
                </a:solidFill>
                <a:latin typeface="Century Gothic" pitchFamily="34" charset="0"/>
              </a:rPr>
              <a:t>    </a:t>
            </a:r>
            <a:r>
              <a:rPr lang="ru-RU" sz="2800" b="1" dirty="0" smtClean="0">
                <a:solidFill>
                  <a:srgbClr val="333300"/>
                </a:solidFill>
                <a:latin typeface="Century Gothic" pitchFamily="34" charset="0"/>
              </a:rPr>
              <a:t>Презентацию подготовили</a:t>
            </a:r>
            <a:endParaRPr lang="en-US" sz="2800" b="1" dirty="0" smtClean="0">
              <a:solidFill>
                <a:srgbClr val="333300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333300"/>
                </a:solidFill>
                <a:latin typeface="Century Gothic" pitchFamily="34" charset="0"/>
              </a:rPr>
              <a:t>     </a:t>
            </a:r>
            <a:r>
              <a:rPr lang="ru-RU" sz="2000" b="1" dirty="0" smtClean="0">
                <a:solidFill>
                  <a:srgbClr val="333300"/>
                </a:solidFill>
                <a:latin typeface="Century Gothic" pitchFamily="34" charset="0"/>
              </a:rPr>
              <a:t>учителя</a:t>
            </a:r>
            <a:r>
              <a:rPr lang="en-US" sz="2000" b="1" dirty="0" smtClean="0">
                <a:solidFill>
                  <a:srgbClr val="333300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333300"/>
                </a:solidFill>
                <a:latin typeface="Century Gothic" pitchFamily="34" charset="0"/>
              </a:rPr>
              <a:t>МО «РОДНИЧОК»</a:t>
            </a:r>
            <a:r>
              <a:rPr lang="ru-RU" sz="2800" b="1" dirty="0" smtClean="0">
                <a:solidFill>
                  <a:srgbClr val="333300"/>
                </a:solidFill>
                <a:latin typeface="Century Gothic" pitchFamily="34" charset="0"/>
              </a:rPr>
              <a:t>  </a:t>
            </a:r>
            <a:r>
              <a:rPr lang="ru-RU" sz="2000" b="1" dirty="0" smtClean="0">
                <a:solidFill>
                  <a:srgbClr val="333300"/>
                </a:solidFill>
                <a:latin typeface="Century Gothic" pitchFamily="34" charset="0"/>
              </a:rPr>
              <a:t>ФГОУ – </a:t>
            </a:r>
            <a:r>
              <a:rPr lang="en-US" sz="2000" b="1" smtClean="0">
                <a:solidFill>
                  <a:srgbClr val="333300"/>
                </a:solidFill>
                <a:latin typeface="Century Gothic" pitchFamily="34" charset="0"/>
              </a:rPr>
              <a:t>СОШ</a:t>
            </a:r>
            <a:r>
              <a:rPr lang="ru-RU" sz="2000" b="1" smtClean="0">
                <a:solidFill>
                  <a:srgbClr val="333300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333300"/>
                </a:solidFill>
                <a:latin typeface="Century Gothic" pitchFamily="34" charset="0"/>
              </a:rPr>
              <a:t>№ 21 МО РФ:</a:t>
            </a:r>
            <a:endParaRPr lang="en-US" sz="2000" b="1" dirty="0" smtClean="0">
              <a:solidFill>
                <a:srgbClr val="333300"/>
              </a:solidFill>
              <a:latin typeface="Century Gothic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333300"/>
                </a:solidFill>
                <a:latin typeface="Century Gothic" pitchFamily="34" charset="0"/>
              </a:rPr>
              <a:t>       </a:t>
            </a:r>
            <a:r>
              <a:rPr lang="ru-RU" sz="2000" b="1" dirty="0" err="1" smtClean="0">
                <a:solidFill>
                  <a:srgbClr val="993300"/>
                </a:solidFill>
                <a:latin typeface="Century Gothic" pitchFamily="34" charset="0"/>
              </a:rPr>
              <a:t>Минасян</a:t>
            </a:r>
            <a:r>
              <a:rPr lang="ru-RU" sz="2000" b="1" dirty="0" smtClean="0">
                <a:solidFill>
                  <a:srgbClr val="993300"/>
                </a:solidFill>
                <a:latin typeface="Century Gothic" pitchFamily="34" charset="0"/>
              </a:rPr>
              <a:t> Н.Г., Кочарян М.М., </a:t>
            </a:r>
            <a:r>
              <a:rPr lang="ru-RU" sz="2000" b="1" dirty="0" err="1" smtClean="0">
                <a:solidFill>
                  <a:srgbClr val="993300"/>
                </a:solidFill>
                <a:latin typeface="Century Gothic" pitchFamily="34" charset="0"/>
              </a:rPr>
              <a:t>Таптугян</a:t>
            </a:r>
            <a:r>
              <a:rPr lang="ru-RU" sz="2000" b="1" dirty="0" smtClean="0">
                <a:solidFill>
                  <a:srgbClr val="993300"/>
                </a:solidFill>
                <a:latin typeface="Century Gothic" pitchFamily="34" charset="0"/>
              </a:rPr>
              <a:t> Л.Ф., Осипова И.В., </a:t>
            </a:r>
            <a:r>
              <a:rPr lang="ru-RU" sz="2000" b="1" dirty="0" err="1" smtClean="0">
                <a:solidFill>
                  <a:srgbClr val="993300"/>
                </a:solidFill>
                <a:latin typeface="Century Gothic" pitchFamily="34" charset="0"/>
              </a:rPr>
              <a:t>Нуржанова</a:t>
            </a:r>
            <a:r>
              <a:rPr lang="ru-RU" sz="2000" b="1" dirty="0" smtClean="0">
                <a:solidFill>
                  <a:srgbClr val="993300"/>
                </a:solidFill>
                <a:latin typeface="Century Gothic" pitchFamily="34" charset="0"/>
              </a:rPr>
              <a:t> Н.В., Асланян </a:t>
            </a:r>
            <a:r>
              <a:rPr lang="ru-RU" sz="2000" b="1" dirty="0" err="1" smtClean="0">
                <a:solidFill>
                  <a:srgbClr val="993300"/>
                </a:solidFill>
                <a:latin typeface="Century Gothic" pitchFamily="34" charset="0"/>
              </a:rPr>
              <a:t>А.О.,Чекирова</a:t>
            </a:r>
            <a:r>
              <a:rPr lang="ru-RU" sz="2000" b="1" dirty="0" smtClean="0">
                <a:solidFill>
                  <a:srgbClr val="993300"/>
                </a:solidFill>
                <a:latin typeface="Century Gothic" pitchFamily="34" charset="0"/>
              </a:rPr>
              <a:t> С.Е., </a:t>
            </a:r>
          </a:p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Century Gothic" pitchFamily="34" charset="0"/>
              </a:rPr>
              <a:t>  </a:t>
            </a:r>
            <a:r>
              <a:rPr lang="ru-RU" sz="2000" b="1" dirty="0" err="1" smtClean="0">
                <a:solidFill>
                  <a:srgbClr val="993300"/>
                </a:solidFill>
                <a:latin typeface="Century Gothic" pitchFamily="34" charset="0"/>
              </a:rPr>
              <a:t>Хандакарян</a:t>
            </a:r>
            <a:r>
              <a:rPr lang="ru-RU" sz="2000" b="1" dirty="0" smtClean="0">
                <a:solidFill>
                  <a:srgbClr val="993300"/>
                </a:solidFill>
                <a:latin typeface="Century Gothic" pitchFamily="34" charset="0"/>
              </a:rPr>
              <a:t> С.А., Саркисян Л.С., </a:t>
            </a:r>
          </a:p>
          <a:p>
            <a:pPr algn="ctr"/>
            <a:r>
              <a:rPr lang="ru-RU" sz="2000" b="1" dirty="0" err="1" smtClean="0">
                <a:solidFill>
                  <a:srgbClr val="993300"/>
                </a:solidFill>
                <a:latin typeface="Century Gothic" pitchFamily="34" charset="0"/>
              </a:rPr>
              <a:t>Саядян</a:t>
            </a:r>
            <a:r>
              <a:rPr lang="ru-RU" sz="2000" b="1" dirty="0" smtClean="0">
                <a:solidFill>
                  <a:srgbClr val="993300"/>
                </a:solidFill>
                <a:latin typeface="Century Gothic" pitchFamily="34" charset="0"/>
              </a:rPr>
              <a:t> М.К., </a:t>
            </a:r>
            <a:r>
              <a:rPr lang="ru-RU" sz="2000" b="1" dirty="0" err="1" smtClean="0">
                <a:solidFill>
                  <a:srgbClr val="993300"/>
                </a:solidFill>
                <a:latin typeface="Century Gothic" pitchFamily="34" charset="0"/>
              </a:rPr>
              <a:t>Сардарян</a:t>
            </a:r>
            <a:r>
              <a:rPr lang="ru-RU" sz="2000" b="1" dirty="0" smtClean="0">
                <a:solidFill>
                  <a:srgbClr val="993300"/>
                </a:solidFill>
                <a:latin typeface="Century Gothic" pitchFamily="34" charset="0"/>
              </a:rPr>
              <a:t> А.А. </a:t>
            </a:r>
          </a:p>
          <a:p>
            <a:pPr algn="ctr"/>
            <a:endParaRPr lang="ru-RU" sz="2000" b="1" dirty="0" smtClean="0">
              <a:solidFill>
                <a:srgbClr val="333300"/>
              </a:solidFill>
              <a:latin typeface="Century Gothic" pitchFamily="34" charset="0"/>
            </a:endParaRPr>
          </a:p>
          <a:p>
            <a:pPr algn="ctr"/>
            <a:endParaRPr lang="en-US" sz="2800" b="1" dirty="0" smtClean="0">
              <a:solidFill>
                <a:srgbClr val="333300"/>
              </a:solidFill>
              <a:latin typeface="Century Gothic" pitchFamily="34" charset="0"/>
            </a:endParaRPr>
          </a:p>
          <a:p>
            <a:pPr algn="ctr"/>
            <a:endParaRPr lang="ru-RU" sz="2800" b="1" dirty="0">
              <a:solidFill>
                <a:srgbClr val="3333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7" y="2348880"/>
            <a:ext cx="9062096" cy="32932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993300"/>
                  </a:solidFill>
                  <a:prstDash val="solid"/>
                </a:ln>
                <a:solidFill>
                  <a:srgbClr val="FFC000"/>
                </a:solidFill>
              </a:rPr>
              <a:t>Приглашаем  Вас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rgbClr val="993300"/>
                  </a:solidFill>
                  <a:prstDash val="solid"/>
                </a:ln>
                <a:solidFill>
                  <a:srgbClr val="FFC000"/>
                </a:solidFill>
              </a:rPr>
              <a:t>в  лечебно-профилактический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rgbClr val="993300"/>
                  </a:solidFill>
                  <a:prstDash val="solid"/>
                </a:ln>
                <a:solidFill>
                  <a:srgbClr val="FFC000"/>
                </a:solidFill>
              </a:rPr>
              <a:t>центр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7200" b="1" dirty="0" err="1" smtClean="0">
                <a:ln w="10541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Канакер</a:t>
            </a:r>
            <a:endParaRPr lang="ru-RU" sz="7200" b="1" dirty="0">
              <a:ln w="10541" cmpd="sng">
                <a:solidFill>
                  <a:srgbClr val="993300"/>
                </a:solidFill>
                <a:prstDash val="solid"/>
              </a:ln>
              <a:solidFill>
                <a:srgbClr val="993300"/>
              </a:solidFill>
            </a:endParaRPr>
          </a:p>
        </p:txBody>
      </p:sp>
      <p:pic>
        <p:nvPicPr>
          <p:cNvPr id="5123" name="Picture 3" descr="C:\Users\Valery\Desktop\Новая папка\school03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0"/>
            <a:ext cx="2475027" cy="2473439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860032" y="4581128"/>
            <a:ext cx="1368152" cy="10801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860032" y="4581128"/>
            <a:ext cx="1368152" cy="10801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Users\Valery\Desktop\Новая папка\adfd39a942883ec88053fc7b58bc47d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0"/>
            <a:ext cx="2758457" cy="3372569"/>
          </a:xfrm>
          <a:prstGeom prst="rect">
            <a:avLst/>
          </a:prstGeom>
          <a:noFill/>
        </p:spPr>
      </p:pic>
      <p:pic>
        <p:nvPicPr>
          <p:cNvPr id="4099" name="Picture 3" descr="C:\Users\Valery\Desktop\Новая папка\330b23ac20469746dd51d3106c0a9cb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99792" cy="28529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88224" y="4437112"/>
            <a:ext cx="9733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err="1" smtClean="0">
                <a:ln w="10541" cmpd="sng">
                  <a:solidFill>
                    <a:srgbClr val="FF9900"/>
                  </a:solidFill>
                  <a:prstDash val="solid"/>
                </a:ln>
                <a:solidFill>
                  <a:srgbClr val="99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ы</a:t>
            </a:r>
            <a:endParaRPr lang="ru-RU" sz="72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265907">
            <a:off x="883588" y="1847933"/>
            <a:ext cx="72662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Давайте расслабимся!</a:t>
            </a:r>
            <a:endParaRPr lang="ru-RU" sz="7200" b="1" dirty="0">
              <a:ln w="12700">
                <a:solidFill>
                  <a:srgbClr val="663300"/>
                </a:solidFill>
                <a:prstDash val="solid"/>
              </a:ln>
              <a:solidFill>
                <a:srgbClr val="CC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Шум моря( релаксация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19675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Valery\Desktop\Новая папка\33215887_242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1633089"/>
            <a:ext cx="7488832" cy="84167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908720"/>
            <a:ext cx="4248472" cy="1200329"/>
          </a:xfrm>
          <a:prstGeom prst="rect">
            <a:avLst/>
          </a:prstGeom>
          <a:solidFill>
            <a:srgbClr val="CCCC00">
              <a:alpha val="96078"/>
            </a:srgbClr>
          </a:solidFill>
          <a:ln>
            <a:solidFill>
              <a:srgbClr val="FFFF9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 советов</a:t>
            </a:r>
          </a:p>
          <a:p>
            <a:pPr algn="ctr">
              <a:buNone/>
            </a:pPr>
            <a:r>
              <a:rPr lang="ru-RU" sz="3600" b="1" dirty="0" err="1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М.Беркли-Ален</a:t>
            </a:r>
            <a:endParaRPr lang="ru-RU" sz="3600" b="1" dirty="0" smtClean="0">
              <a:ln w="18000">
                <a:solidFill>
                  <a:srgbClr val="996633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PICT01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764704"/>
            <a:ext cx="668423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192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292080" cy="39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176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63349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269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6948264" cy="521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188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264696" cy="439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234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64096"/>
            <a:ext cx="6108171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862" y="-27384"/>
            <a:ext cx="46041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rgbClr val="CC66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вы…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980728"/>
            <a:ext cx="6228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утрам </a:t>
            </a:r>
          </a:p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трудом заставляете себя идти на работу</a:t>
            </a:r>
          </a:p>
        </p:txBody>
      </p:sp>
      <p:pic>
        <p:nvPicPr>
          <p:cNvPr id="1026" name="Picture 2" descr="C:\Users\Valery\Desktop\Новая папка\s640x4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87304"/>
            <a:ext cx="4572000" cy="56706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351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173" y="980728"/>
            <a:ext cx="595266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27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300192" cy="501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206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58822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96" y="0"/>
            <a:ext cx="8864414" cy="43704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kumimoji="0" lang="ru-RU" sz="5400" b="1" i="0" u="none" strike="noStrike" cap="none" spc="0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Увеличьте на полчаса</a:t>
            </a:r>
            <a:r>
              <a:rPr kumimoji="0" lang="ru-RU" sz="5400" b="1" i="0" u="none" strike="noStrike" cap="none" spc="0" normalizeH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914400" indent="-914400" algn="ctr"/>
            <a:r>
              <a:rPr kumimoji="0" lang="ru-RU" sz="5400" b="1" i="0" u="none" strike="noStrike" cap="none" spc="0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свой </a:t>
            </a:r>
          </a:p>
          <a:p>
            <a:pPr marL="914400" indent="-914400" algn="ctr"/>
            <a:r>
              <a:rPr kumimoji="0" lang="ru-RU" sz="5400" b="1" i="0" u="none" strike="noStrike" cap="none" spc="0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обеденный перерыв </a:t>
            </a:r>
          </a:p>
          <a:p>
            <a:pPr marL="914400" indent="-914400" algn="ctr"/>
            <a:endParaRPr kumimoji="0" lang="en-US" sz="200" b="1" i="0" u="none" strike="noStrike" cap="none" spc="0" normalizeH="0" baseline="0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algn="ctr"/>
            <a:endParaRPr lang="en-US" sz="200" b="1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algn="ctr"/>
            <a:endParaRPr kumimoji="0" lang="en-US" sz="200" b="1" i="0" u="none" strike="noStrike" cap="none" spc="0" normalizeH="0" baseline="0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algn="ctr"/>
            <a:endParaRPr lang="en-US" sz="200" b="1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algn="ctr"/>
            <a:endParaRPr kumimoji="0" lang="en-US" sz="200" b="1" i="0" u="none" strike="noStrike" cap="none" spc="0" normalizeH="0" baseline="0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algn="ctr"/>
            <a:endParaRPr lang="en-US" sz="200" b="1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algn="ctr"/>
            <a:endParaRPr kumimoji="0" lang="en-US" sz="200" b="1" i="0" u="none" strike="noStrike" cap="none" spc="0" normalizeH="0" baseline="0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algn="ctr"/>
            <a:endParaRPr lang="en-US" sz="200" b="1" dirty="0" smtClean="0">
              <a:ln w="31550" cmpd="sng">
                <a:solidFill>
                  <a:srgbClr val="6633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indent="-914400" algn="ctr"/>
            <a:r>
              <a:rPr kumimoji="0" lang="ru-RU" sz="5000" b="1" i="0" u="none" strike="noStrike" cap="none" spc="0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(естественно, </a:t>
            </a:r>
          </a:p>
          <a:p>
            <a:pPr marL="914400" indent="-914400" algn="ctr"/>
            <a:r>
              <a:rPr kumimoji="0" lang="ru-RU" sz="5000" b="1" i="0" u="none" strike="noStrike" cap="none" spc="0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разрешения начальника</a:t>
            </a:r>
            <a:r>
              <a:rPr kumimoji="0" lang="en-US" sz="5000" b="1" i="0" u="none" strike="noStrike" cap="none" spc="0" normalizeH="0" baseline="0" dirty="0" smtClean="0">
                <a:ln w="31550" cmpd="sng">
                  <a:solidFill>
                    <a:srgbClr val="6633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5000" b="1" cap="none" spc="0" dirty="0">
              <a:ln w="31550" cmpd="sng">
                <a:solidFill>
                  <a:srgbClr val="6633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1" descr="C:\Users\Valery\AppData\Local\Temp\wz8d12\chash1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365104"/>
            <a:ext cx="1295797" cy="215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2. Сделай себе небольшой подарок (букет цветов, билет в театр или на спортивное соревнование, поужинайте в ресторане)</a:t>
            </a:r>
          </a:p>
        </p:txBody>
      </p:sp>
      <p:pic>
        <p:nvPicPr>
          <p:cNvPr id="3" name="Picture 4" descr="C:\Users\Valery\Desktop\Новая папка\flowers-happy-a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1F0F5"/>
              </a:clrFrom>
              <a:clrTo>
                <a:srgbClr val="F1F0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672" cy="1652726"/>
          </a:xfrm>
          <a:prstGeom prst="rect">
            <a:avLst/>
          </a:prstGeom>
          <a:noFill/>
        </p:spPr>
      </p:pic>
      <p:pic>
        <p:nvPicPr>
          <p:cNvPr id="4" name="Picture 13" descr="C:\Users\Valery\Desktop\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7782">
            <a:off x="1889411" y="5790442"/>
            <a:ext cx="1288616" cy="9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Valery\Desktop\9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4689" y="0"/>
            <a:ext cx="153180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:\Users\Valery\Desktop\11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345832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79403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3. Разрешите себе побыть некоторое время в одиночестве.</a:t>
            </a:r>
          </a:p>
        </p:txBody>
      </p:sp>
      <p:pic>
        <p:nvPicPr>
          <p:cNvPr id="57346" name="Picture 2" descr="D:\Datas\INNA\Risunki\КЛИПАРТЫ\zmey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2924944"/>
            <a:ext cx="3549991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79402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4. Найдите время с удовольствием заняться своим любимым делом.</a:t>
            </a:r>
          </a:p>
        </p:txBody>
      </p:sp>
      <p:pic>
        <p:nvPicPr>
          <p:cNvPr id="56323" name="Picture 3" descr="D:\Datas\INNA\Risunki\КЛИПАРТЫ\1c3f8f0bcef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47" y="3284984"/>
            <a:ext cx="3571828" cy="37206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79403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5. Позвольте себе полдня провести за «ничегонеделанием».</a:t>
            </a:r>
          </a:p>
        </p:txBody>
      </p:sp>
      <p:pic>
        <p:nvPicPr>
          <p:cNvPr id="3" name="Picture 2" descr="C:\Users\Valery\Desktop\Новая папка\0_7a45e_2ab82d3b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3329608"/>
            <a:ext cx="3568538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6. Займитесь тем, чем вы давно уже хотели заняться, но на что никогда не хватало времени.</a:t>
            </a:r>
          </a:p>
        </p:txBody>
      </p:sp>
      <p:pic>
        <p:nvPicPr>
          <p:cNvPr id="3" name="Picture 2" descr="J01781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149080"/>
            <a:ext cx="250157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http://www.clubdances.ru/dance/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20" y="3861048"/>
            <a:ext cx="15768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www.clubdances.ru/dance/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1112258" cy="19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79403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7. В выходной позвольте себе подольше поспать.</a:t>
            </a:r>
          </a:p>
        </p:txBody>
      </p:sp>
      <p:pic>
        <p:nvPicPr>
          <p:cNvPr id="1026" name="Picture 2" descr="C:\Users\Valery\Desktop\Новая папка\poza-s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2924944"/>
            <a:ext cx="5173983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343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у  Вас падает работоспособность</a:t>
            </a:r>
          </a:p>
        </p:txBody>
      </p:sp>
      <p:pic>
        <p:nvPicPr>
          <p:cNvPr id="4098" name="Picture 2" descr="C:\Users\Valery\Desktop\Новая папка\uchitel-nic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408712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36096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8. Похвастайтесь перед  другом или родственниками своими достижениями.</a:t>
            </a:r>
          </a:p>
        </p:txBody>
      </p:sp>
      <p:pic>
        <p:nvPicPr>
          <p:cNvPr id="3075" name="Picture 3" descr="C:\Users\Valery\Desktop\Новая папка\SRP00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EADE"/>
              </a:clrFrom>
              <a:clrTo>
                <a:srgbClr val="F1EA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2" y="3731669"/>
            <a:ext cx="9139548" cy="322572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\Desktop\Новая папка\pokup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128" y="3068960"/>
            <a:ext cx="3321828" cy="378904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9. Потратьте некоторую сумму из своих сбережений и купите себе какую-нибудь безделушку.</a:t>
            </a:r>
            <a:endParaRPr kumimoji="0" lang="ru-RU" sz="5400" b="1" i="0" u="none" strike="noStrike" normalizeH="0" baseline="0" dirty="0" smtClean="0">
              <a:ln w="12700">
                <a:solidFill>
                  <a:srgbClr val="6633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Valery\Desktop\Новая папка\19601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95935" y="2564904"/>
            <a:ext cx="4926389" cy="4293096"/>
          </a:xfrm>
          <a:prstGeom prst="rect">
            <a:avLst/>
          </a:prstGeom>
          <a:noFill/>
        </p:spPr>
      </p:pic>
      <p:pic>
        <p:nvPicPr>
          <p:cNvPr id="2052" name="Picture 4" descr="C:\Users\Valery\Desktop\Новая папка\b1c2d44ba469(3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14908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10.                 …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11.                 …</a:t>
            </a:r>
            <a:endParaRPr kumimoji="0" lang="ru-RU" sz="5400" b="1" i="0" u="none" strike="noStrike" normalizeH="0" baseline="0" dirty="0" smtClean="0">
              <a:ln w="12700">
                <a:solidFill>
                  <a:srgbClr val="6633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169274"/>
            <a:ext cx="914400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Чему  я  научился?</a:t>
            </a:r>
            <a:endParaRPr kumimoji="0" lang="ru-RU" sz="3600" b="1" i="0" u="none" strike="noStrike" normalizeH="0" baseline="0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научился …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узнал, что …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нашел подтверждение тому,  что …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обнаружил, что …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был удивлен тем, что …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Мне нравится, что …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был разочарован тем, что …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Самым важным для меня было …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n w="1270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Valery\Desktop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24744"/>
            <a:ext cx="952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Valery\Desktop\Новая папка\13495873217912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0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Придумайте интересные подписи к картинке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2135" y="1916832"/>
            <a:ext cx="651973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Что делать?</a:t>
            </a:r>
          </a:p>
        </p:txBody>
      </p:sp>
      <p:pic>
        <p:nvPicPr>
          <p:cNvPr id="3" name="Picture 3" descr="C:\Users\Valery\Desktop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265" y="3861048"/>
            <a:ext cx="175748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6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15" y="2132856"/>
            <a:ext cx="3135298" cy="42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000108"/>
            <a:ext cx="571504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Если станет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совсем тяжко-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меняйте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профессию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\Desktop\IMG_0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31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Valery\Desktop\картинки семья\596ef73098b1 анимация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32993"/>
            <a:ext cx="3707904" cy="5125007"/>
          </a:xfrm>
          <a:prstGeom prst="rect">
            <a:avLst/>
          </a:prstGeom>
          <a:noFill/>
        </p:spPr>
      </p:pic>
      <p:pic>
        <p:nvPicPr>
          <p:cNvPr id="4" name="Picture 2" descr="C:\Documents and Settings\Владелец\Рабочий стол\ШКОЛА\АНИМАЦИИ\хорошее настроение анима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5325396" cy="37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0506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</a:t>
            </a:r>
            <a:r>
              <a:rPr lang="ru-RU" sz="60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 не чувствуете себя человеком</a:t>
            </a:r>
          </a:p>
        </p:txBody>
      </p:sp>
      <p:pic>
        <p:nvPicPr>
          <p:cNvPr id="2050" name="Picture 2" descr="C:\Users\Valery\Desktop\Новая папка\0_7a450_aa10e566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82799"/>
            <a:ext cx="3207395" cy="3438301"/>
          </a:xfrm>
          <a:prstGeom prst="rect">
            <a:avLst/>
          </a:prstGeom>
          <a:noFill/>
        </p:spPr>
      </p:pic>
      <p:pic>
        <p:nvPicPr>
          <p:cNvPr id="2051" name="Picture 3" descr="C:\Users\Valery\Desktop\Новая папка\0_7a452_6bf4215c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8040" y="1"/>
            <a:ext cx="3928594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раздражают телефонные  звонки</a:t>
            </a:r>
          </a:p>
        </p:txBody>
      </p:sp>
      <p:pic>
        <p:nvPicPr>
          <p:cNvPr id="3074" name="Picture 2" descr="C:\Users\Valery\Desktop\Новая папка\d9b02100d23479c106267dcd5a81c4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0911" y="3212976"/>
            <a:ext cx="3491287" cy="30056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5905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и даже весёлый праздник не радует</a:t>
            </a:r>
          </a:p>
        </p:txBody>
      </p:sp>
      <p:pic>
        <p:nvPicPr>
          <p:cNvPr id="5122" name="Picture 2" descr="C:\Users\Valery\Desktop\Новая папка\4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A"/>
              </a:clrFrom>
              <a:clrTo>
                <a:srgbClr val="FD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-1"/>
            <a:ext cx="6480720" cy="5348199"/>
          </a:xfrm>
          <a:prstGeom prst="rect">
            <a:avLst/>
          </a:prstGeom>
          <a:noFill/>
        </p:spPr>
      </p:pic>
      <p:pic>
        <p:nvPicPr>
          <p:cNvPr id="5123" name="Picture 3" descr="C:\Users\Valery\Desktop\Новая папка\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6992"/>
            <a:ext cx="2267744" cy="22677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5022"/>
            <a:ext cx="5832648" cy="48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7971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портятся отношения с коллегами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235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200" y="116632"/>
            <a:ext cx="5365104" cy="402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228053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996633"/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Вас преследует постоянная  усталость и головные боли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362</Words>
  <Application>Microsoft Office PowerPoint</Application>
  <PresentationFormat>Экран (4:3)</PresentationFormat>
  <Paragraphs>115</Paragraphs>
  <Slides>48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Gimnazia-6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Admin</cp:lastModifiedBy>
  <cp:revision>85</cp:revision>
  <dcterms:created xsi:type="dcterms:W3CDTF">2010-01-19T11:59:30Z</dcterms:created>
  <dcterms:modified xsi:type="dcterms:W3CDTF">2014-09-27T11:47:53Z</dcterms:modified>
</cp:coreProperties>
</file>