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14C7-5C43-4942-97E5-FCBC298269F7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4FE7-F561-4A98-B228-CD540D3D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5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14C7-5C43-4942-97E5-FCBC298269F7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4FE7-F561-4A98-B228-CD540D3D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3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14C7-5C43-4942-97E5-FCBC298269F7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4FE7-F561-4A98-B228-CD540D3D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2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14C7-5C43-4942-97E5-FCBC298269F7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4FE7-F561-4A98-B228-CD540D3D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6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14C7-5C43-4942-97E5-FCBC298269F7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4FE7-F561-4A98-B228-CD540D3D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4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14C7-5C43-4942-97E5-FCBC298269F7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4FE7-F561-4A98-B228-CD540D3D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8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14C7-5C43-4942-97E5-FCBC298269F7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4FE7-F561-4A98-B228-CD540D3D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5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14C7-5C43-4942-97E5-FCBC298269F7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4FE7-F561-4A98-B228-CD540D3D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41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14C7-5C43-4942-97E5-FCBC298269F7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4FE7-F561-4A98-B228-CD540D3D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14C7-5C43-4942-97E5-FCBC298269F7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4FE7-F561-4A98-B228-CD540D3D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4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14C7-5C43-4942-97E5-FCBC298269F7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4FE7-F561-4A98-B228-CD540D3D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7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514C7-5C43-4942-97E5-FCBC298269F7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34FE7-F561-4A98-B228-CD540D3D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virchukova\AppData\Local\Temp\Temp1_02-03-2013_23-15-07 (1).zip\Ивану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ivirchukova\AppData\Local\Temp\Temp1_02-03-2013_23-15-07 (1).zip\Робин Бобин Барабе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virchukova\AppData\Local\Temp\Temp1_02-03-2013_23-15-07 (1).zip\пузы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virchukova\AppData\Local\Temp\Temp1_02-03-2013_23-15-07 (1).zip\вет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5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ivirchukova\AppData\Local\Temp\Temp1_02-03-2013_23-15-07 (1).zip\ослик И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ivirchukova\AppData\Local\Temp\Temp1_02-03-2013_23-15-07 (1).zip\баба-я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ivirchukova\AppData\Local\Temp\Temp1_02-03-2013_23-15-07 (1).zip\полцарст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ivirchukova\AppData\Local\Temp\Temp1_02-03-2013_23-15-07 (1).zip\печ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ivirchukova\AppData\Local\Temp\Temp1_02-03-2013_23-15-07 (1).zip\Еме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ivirchukova\AppData\Local\Temp\Temp1_02-03-2013_23-15-07 (1).zip\сапоги-скорохо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748883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Сивирчукова</dc:creator>
  <cp:lastModifiedBy>Ольга Сивирчукова</cp:lastModifiedBy>
  <cp:revision>1</cp:revision>
  <dcterms:created xsi:type="dcterms:W3CDTF">2013-03-06T07:00:45Z</dcterms:created>
  <dcterms:modified xsi:type="dcterms:W3CDTF">2013-03-06T07:09:27Z</dcterms:modified>
</cp:coreProperties>
</file>