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72" r:id="rId12"/>
    <p:sldId id="260" r:id="rId13"/>
    <p:sldId id="274" r:id="rId14"/>
    <p:sldId id="275" r:id="rId15"/>
    <p:sldId id="276" r:id="rId16"/>
    <p:sldId id="277" r:id="rId17"/>
    <p:sldId id="261" r:id="rId18"/>
    <p:sldId id="278" r:id="rId19"/>
    <p:sldId id="279" r:id="rId20"/>
    <p:sldId id="262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266011-3D1F-4F2B-96E6-5796D26FA59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4B1FF-EC8A-4A0F-9DDC-41FC47832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ЧТОБЫ Не </a:t>
            </a:r>
            <a:r>
              <a:rPr lang="ru-RU" sz="4800" dirty="0" err="1" smtClean="0">
                <a:solidFill>
                  <a:srgbClr val="C00000"/>
                </a:solidFill>
              </a:rPr>
              <a:t>СЛУЧилОСь</a:t>
            </a:r>
            <a:r>
              <a:rPr lang="ru-RU" sz="4800" dirty="0" smtClean="0">
                <a:solidFill>
                  <a:srgbClr val="C00000"/>
                </a:solidFill>
              </a:rPr>
              <a:t> БЕДЫ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подготовила: Образцова Людмила Николаевна,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учитель начальных классов МБОУ СОШ № 16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г. Балаково Саратовской области</a:t>
            </a:r>
          </a:p>
          <a:p>
            <a:endParaRPr lang="ru-RU" dirty="0"/>
          </a:p>
        </p:txBody>
      </p:sp>
      <p:pic>
        <p:nvPicPr>
          <p:cNvPr id="19458" name="Picture 2" descr="http://skazkistihi.ru/d/513914/d/41395622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2928958" cy="2491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Невыдержанность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Все дети иногда приходят в ярость и дают волю своему гневу. Правда, воспитанные люди стараются сдерживаться и срываться как можно реже. Некоторые дети порой так злятся, что совершенно теряют контроль над собой: топают ногами, кричат, катаются по полу от ярости, скандалят.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encrypted-tbn1.gstatic.com/images?q=tbn:ANd9GcT132elyNuhlZifI1xsCx_9xPXRIZtF5K8Qi4Bb2mKojuXAu-Xq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1643074" cy="199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4" name="Picture 10" descr="http://sakhwomen.ru/images/stories/mamina_radost/angry_gir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Невыдержанность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Если часто давать волю своему гневу, то несдержанность может перейти в привычку, а это грозит многими неприятностями. Старайся сдерживать свои эмоции, веди себя достойно!  К воспитанным детям окружающие относятся благосклоннее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8" descr="https://encrypted-tbn2.gstatic.com/images?q=tbn:ANd9GcTvULjVq0k_Lvz12-jRoqTGAN7UIe2Gs9yiLQYsvuECN7KRrYu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857628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https://encrypted-tbn2.gstatic.com/images?q=tbn:ANd9GcSXbRAQUfCvpTPK6pIJBaA8JoqTs1EQTi47w_6pzIvMfDCoFT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64795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Драться или не драться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1.Вступай в драку в том случае, если без этого не обойтись, то есть когда на тебя нападают и ты вынужден защищаться.</a:t>
            </a:r>
          </a:p>
          <a:p>
            <a:r>
              <a:rPr lang="ru-RU" b="1" dirty="0" smtClean="0"/>
              <a:t>2.Во время драки никогда не бери в руки палки, камни или другие предметы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122" name="AutoShape 2" descr="data:image/jpeg;base64,/9j/4AAQSkZJRgABAQAAAQABAAD/2wCEAAkGBhISERUUEhQVFRUVFBcXGBQXGBIXGBQUFRUVFxUYFRcXHSYeFxkjGRYUIS8gIycpLCwtFx4xNTAqNSYrLCkBCQoKDgwOGA8PGiwkHCAsKSksKSwpKSkpKSwpKSwpKSksKSkpLCkpLCkpKSkpKSwpKSwpKSkpKSkpLCkpKSkpKf/AABEIALEBHQMBIgACEQEDEQH/xAAcAAEAAQUBAQAAAAAAAAAAAAAABQIDBAYHAQj/xABAEAABAwIDBQYDBQcDBAMAAAABAAIRAyEEEjEFBkFRcQcTImGBkUKhsTJSwdHwFCNTYnKS8TOC4XOissIVJEP/xAAaAQEAAwEBAQAAAAAAAAAAAAAAAQIDBAUG/8QAJREBAQACAgIBBAIDAAAAAAAAAAECEQMxEiEEEyJBUTLhQmGB/9oADAMBAAIRAxEAPwDuKIiAiIgIiICIiAiIgIiICIiAiIgIiICIiAiIgIiICIiAiIgIiICIiAiIgIiICIiAiIgIiICIiAiIgIiICIiAiIgIiICLyVEbT3rw9B2R5cXDUMY90TzIEDpKmTfSLZO0vKwMTt6gwkOqNluoHiI9AtR2zv5naW0S6nPx2z+xEDrdc/o4s0apJAOeR3gsTJnxAeGT96FrjxW9sMueTp0zEdpNMPhlGo9vF0sb7NJv6wp7Yu8dHFA927xD7THWc3qOXmFyh+0mQTEHzA0Pkrezt4DRqtfTaJbpMyRxBM6EcFfLimvTPHmu/fTt6LGwGNbVpMqN0e0OHqJWHtneXD4YTVqAHg0XcegC5unZPfSVRcr2r2wPmKFNrW/ef4ifQWCjqHbFiQfE2m4coiR1B1VPJfwrsqLS91u0yhi3im5ppPIMSQWmBJGbgYk3tY3W5MeCJFwVaXatmlSIilAiIgIiICIiAiIgIiICIiAiIgIiICIiAiIgLxerxzoQavvjvKaADGGHkTPIcPouaY/aFV5zPqukn+UfWSpjfzEtfii5pkZQI4iJExwaTPsVrecTcLs48ZI87lytyWH4t3NzvSfyPyU9s7dKpXpguqtY17SWw3OZHB0wBB5FQj6xDvC1vUzPmty2DtGnTpNa6QASfLxST8ysPlcmWGMuLq+Fx4cmV8mpbx7Kq4R7S57DScYDyC2XFuYiATlgWk2MFWcHSDjMgzy0j8VLdoW0mFlJoIcPG4xDoOVrWk8tXrXdkENPhLoizIJudMp0hW4M7lhvJX5PHjhnrHp0TYW1qjqVRjXFrWValNuUkWEGRHmT7LT9r7uYg1CR4wTqSZv14rYt3SDSJHxVarvd7gfos19bxFo+FuY668BbTQry8srM7XtcXHMsMY5zitlVWWc0i2l/xULXBC6pi395T/fN8H3jAAafiBcA5nG/Q3lcxxQBJgyJME8RNitOPPy7U5uLw1qsajiHNMz/AI5HyX0F2Z7yfteDbMZ6UMcByA8B9vovnlzV2fsOwhFCs8iJe1g88rZP/kFt+XNenTkRFdkIiICIiAiIgIiICIiAiIgIiICIiAiIgIixNobQFJsnXgERbpkveAJJgc1qG3d6/tNb9lpM8y1oLndNIVO1dvueyJbPIH2notUxbQXVHkiDTdPG5bFz1+q6MOP81y8nNv1Gi1sbVdiDXdcuPiHDKfhHS0dFKhwcLXlY+JpgNWFgawph+d4AADgDYXMEA+1ua3/i5/5RKaLG2jgQ/K7iInzHBZOot/le02E2Nhx6HVTZtXG2I3D4bN3ukU2zpxNz9AF7hancifgLZb/1L+EesH3V/Z7C0vpn7by4uiDOrQB5QZV7BUGuptDo8JJB8+Ht/khc+XrenVhq6lbJusCyk1p4D63PzlbCMusCfnCg8LSOXvBOUENJAcYcSAAYHmPdTFCprMW1uLfivIyl37fR4ePj6R+82Aq12NDNLy3n+fRc2xtEtJaRcFdYo4vO5zQDZ2UEg3OUPkeUFatvbsdrGuqRBcfcnl9fVWwtnpjyYzL3GhtoXuvoTs42QcPgKYdIdUmq4HgX6D+0N+a5J2e7t/tuKAcP3VPx1NbjQN/3H5Ar6BY2BAXVj+3DnfwqREV2YiIgIiICIiAiIgIiICIiAvJXj3gCSYjiufb4docRRwhlzpBqchoSzmNb+Vuagb8/FsBguaDyJAPsrgcvnR+13lxkyMxEkkuceJLlK7E7QcVhHDxd5T0NJ5kEfyu1afceSlLu6KH3d3noYynnpOuIzMNnMJ5jlrcWKlnOgSiGJtbatPD0nVKhgDzAk8AJ4laJtHeEVxnzeE6AatjUeRWv7+7znEVnAQ6kyQwSIPNxBN5+kLTqe1KjC46N4gzBA4cZ6zPVaYWY3dZ8mNymo2PGbQc51rNGjRw/MrEqYpzrE25K1hca2qPDr93j6cwrtVvJds1enm2WXVWnMla/vDQvPIStiAWDjcNnLukesf8AKjObmluPLxu3mwKFYUWue0hjv9N1ri4NtQJBj1UzhsG+rUFOmPFqSdGN4vf+A4n1V7bO28Jh8HToNc3EOFINOVwhuUAl73t+yc0wBdbNu5gqbKDHsZkzsa8jmXNBudSfNcXLz/Tx8Z29Lh+NOXPyvTXN4tn0cLUpvBIz0jT83OYQS4kfEQ5vssTZpDoAuASdDbpIUp2lUM1HD6f6lT2yU1r27OwsRXqinRJk6wfCxvEuI0CnhtvHLVPkyTksxdk3KpgUXAfeAjoxsn1MqTp7AotquqhviecxnTNAEgc4AVO7+xG4WkKbSXHVzzq50XPkOQUos8tWtMN4zSg0QbkCecCfdY+L2XSqx3lNr4mMwBidYWWiJR+ydg0MMHChTazOZdHEgQNVIIiAiIgIiICIiAiIgIiICIiAo/bW26WGp56piTDWi7nu4NaOJWeVzntN3kp+GgwBz2OzOf8AwyWkZWn7xBM8uqJiL3r3tfUY41PCwuyspC4J18Z+Kw6cgtGr4tzjmnxRFo05dFVtHHucxoN4OvX/AAox9a/0+cqJE1ep4Y1PC0gOnQzDpN4PAzwPurGKqOYSHNc0i0kWvy+8VTVqQWuHP5KaZjszQKkDzcPrYgqUK9094ThazHNcGl1pPI/C7+UldA3o387zDCk3LTfUzMqB02aMslrohoObU+fkuTbZwDftMMSNBBHsLx+oWLRr1MgbUcXZCQ0STAgEAE8OKmFSmLH3SD/S9kSejpKwm1arSWggkaix085g/PiqGtJ4+5On+J9l5QPiOt5PurqqA43e2WnMIAHhAAvMaH2+azcNvEQYqX5Tb/u/P3R1Um0iQNPDMEDncaFRmKcDMgC1iYHi5Toep5aqJbOkZY45eq2jDbSpO4gdbfPRZGXj+isLcjcIbQGJYyqaVSk1jmHLLXFxcPEQZiGkWvcHhCoxe5m1cHVbTdRe8OcGtfSlzHE6eICB/uAWs5v2578ef41MbH2U2kzO/DMMvIa+s4vc8TbJTAgA8FtA2sWd22rkD6r8rKTZkNAuXknQDl5BQG8m16eEHcF7jiKM0xlbZrnR4nE2FiNJUFunnq45jnEveMziXEkmGmL8rhcXLhL09Xg5br7v6bXteg7FYksc7JSw8Avif9TJJji4mAGt5LpO6m79DC0YonNmOZ1QxLzfWLADQDgtYw2w29/4W+KoZLpJAJEO6CxW37NxrM5o0mnJTaPGB4JmMoPEqceS78PxGWfFNefdvv8A4lERFoxEREBERAREQEREBERAREQEREBEWLtLaLKFN1SoYa0SfPkAOJJsAght9N5xhKPhI714IYOXNx6fVcQxWLLiSbkmSZ1JNys/eneB+KruqOnk1v3WjQD9XKhMyhbp5iDLSo6s/wAIPK34hZ73WWD3JfAY0ucXDK0XJcTAAHG5UoVVHBxDQTIALjwEi6km43M02kD2IUP+yPa97KktyOLXN8M5wSCHEcQRwUlhmeHSxsBrYfVCMRhJ+qt1TkeGk6tB6W0UgcjJv1GuUTe68xezJDnauInlHGySmmM5p9wRNtSCP/bVWhUI4EHmI+hK8wszF7H/AD5DgrrmWv8AqNFdVRUqybCw4w2T7nzXgog6yZ5lsfL0QO4QPQSZ/JXQ8/rUeSDd+zHaJwuIBjLRqjLUqEQ0Fswc3MH5OK6zgt7cDWMUsVQeZiBUZM8omSuEbv7YFLvO8aHtyFzWni4XIvYSJWLutgn1q2dgaynSMlwAmfhaDrJ+Q9Es3rRL6u26dp26dSttJrqIGWo2lneSA1jg4sl15JgNsLrN/Y8Lsih3sF9RxDM/xVHEE5G8KbLT6fEYWNs7aFJjiH1WNOeCHPYCMndkEgmYguURv1vDTxhpYfDZqpFQmWgw45C0Bk3OpM2H1VrjMJv8q43LO6vST3O3kr47Emk92XvAQ0MsGtaCXNn7RkZjMyYC69gsG2kwMYIA/Urle4e6L8K99Wq9uc08uRt8uYtMl/E2IsI1utq2JvfVLHtrsHeU6hpQJBcGtkVHAzAcLiNZWFx8bcsm/l5yY49NySVrI3lquc6KbWtGhcbuMSYHLh/hXdm7wF1SKkBrrD+U8JKp9XHel/oZybbEit96OYVYctWD1ERAREQEREBERAREQEReEoPVg7W2XSxFM06rczT6EHgWkXBHNW9u7cp4Sg+vVnJTEkNEuiQLDqQuM7zdt2JrTTwjBQabZ7Pqnp8LT0BPmoSp383VGAqMHetc2pm7sGBUAbqHDTiLjXyWrk8FFbWrVTUIrl5qNJD+8Li4PnxB2a4g2VuhtB7YH2hy4+h/BTBMPYdYsVL7ibEqV8dQa1rsrKjarnQQBTY7NOaIuWhvUr3ZG5eMr1RTFKowZmh73NAFNrj9oyYdF9CbhbNvjvyyjSOCwo7ujTAp5wSHPa0EOAHwgnU6m6QrUN8sI2lj64a9j2uqvqBzDbxuLi21szSSD0WKytawAtcqAx21ZNgB1v6K9hMacocLzYt5EHn0g+qmxCTNNpgH7OpPl+vqjtoTmDScvCZ0WIMSXaj0/VyvamJy6NHzklQlaruDHNmfFbzjn6LJItr0PCOaxCw3c4y4iP6RyClcTsk0KFB8yajQ6D8Id4gPmrY+1b6YJkefyVQpCJ48Zi/6/Jez+uCB3A6Kwqp+34Lb9yMuSowWh/eEcy4Na2PIFpPWFqMQRy91K7Ex3cPfUmwo1D1LRmb8wFbG6quc3NI6tg6uKrV3UmOqZKhJy3IbmLQY1I8J0U/uJtNlB4ZUY7PXe1rHloADRIIk3gvgW9dFT2aAg4kn+EyesvcforW+G1CcZSgn/wCuykJ5ODu8d9QPRZ61PNfe/sb/ALf2k/DhlRsBpq0g+f4ZqDNHLgONiVrGJ2k4bWrCmbEMa4fzBjASOR0Wwb8tnBVo4NJH+0hwj2XONibQeMSax8TjnJmdXXueseyj5F9LfFn3T/TrFA+ai9oPZh81ZxLnE+ETZvk0aDSS4yVrrN7a0/CT5CAB5lR+N2i+s6Xmf1wGgXnar1bnEnU32rv1dA5Aqd3K7Q3d8KVVxLHkAT8DvLy8voufYuuQLAxzssDDYsioCLEEH2MrSevcc+Xv1X1O0qpQ26m0O+wzHEyRYnnGnyhTK68bubcNmroREUoEREBERAXhK9WNiyY+qEXi5eFy0DtO3jxWEoUauHqZP3pa+zDIcwlshwNpaVzp3bDtL+Kzr3VKfmIULadS3swNaq19Jga5j2lrg/MSQ4EGMp181y3Ze5rsPW71tXDOqsl1Ftd7W03VabwHAk2c5oD/AAzLTlJGiitp9ouPrtLX4h+UzIbkZI5HI0GFl7C2iKWDp1gadZtCu4YjBvawg4eqWd26HggnvA6HAS0u5SokLVXartPC18Ux+Hc17u6is9kljng+GHEeIhsiRwDU7Mt2TiK5rubNOgRE2Dq2rR5hv2uuVajiqneVXFjA3O8ltNogDM7wtAGmoELueBxeD2Vh6WFqVP3jWgvaxrnuNR/ie4xpJ0kiwCsRtGxmd2HTGZxuRew0+pXNN7uy1uetiHYnJSzOqEFrfACZygze5gW4gLI2h2utYSKdEHlmeZPUNsPcrSd59+8TjYbUIbTBkU2SGzwLiSS49UmNLZUC9rGk5AY5uguI4SeHQLKa0GkwhreImBNnPmfko5zpWdTH7lo555/vMfitIotV6sDj6Sq8ExtR4D3ZAbFzg6AOOg9PxVLn+yuSOJ9fpomohkVsFT7zIKgLBq4gNbl8iDJdyWZvFtZzqYp0nB9omxytGgBIF/fRRwNlU2mDokmuka32xKNZ7W+K3W4Pna4WUytx+lx/x6qottHK6tVmx04EWLfXkiV/MDcEEH0g8CrmWQQeIj1/ysQO56cXDUf1NV6nOuukmfw4WRLb9w8MWYes51u8dl9GiHHoC5/stZ24c2Kq/wA1QiOphdF2Nu4zuKZObMWNJ8RiXAHTQaqobmUBowTzhVy1qROO/K1Hb07da7DvptcDmGUXEngYHKJMrQcHXLXHW9vQrfdp7jA3YAD5LU9o7IfQPibbn58Fny3yacM8WO/EcJ4q5Srxd0+gNuuqxXPPCP10VDqh0Bb0Jg/O/sufTp2rxGKniQPIy2PMLHZZw5E+ViOXJesqGDOizNnYZheC4+inqI7rtvZi53cPEnKMkf23j5LdlE7tbPbRw1NrYMtDiRxJE/SFLLbCaxjm5LvK0REV1BERAREQFQ9qrRBybtd3Xx+INPuG97h2AnumfbFQ2LnA/aEWEaXteVyDG7Ir0f8AVo1af9dN7fm4BfWxaqXUgRB05KEvj6VuW4W4TdosrudUdT7ssaxwDXS9wcTmB1EBuhGq7Tt7s7wWJBL6DA4/GwBjp/qZE+sqP3O3Hfs9tVjXh7alTOJkFsNDYMWOmtlFTNNH2F2S16GNo1H1KVSlTqZzGcOOQFzPCRH2g3itf30wmJbja5e0kvqOc1wDiC10RHnlAB85XfKOCIdJv0V6psxjtQFMthdPmL/4PEuEto1COeUrGq7Irj7VKoOrH/kvp+psZnJWDswDgreSNPl9+GeNWu/tP5K/QHgaL/Fb/c4/ivo3GbIDhoua7y7lYl1cup0i5sCLti4AdqbJMi4ue91b9eqDkffh/wALbBuBjT/+UdS38CVUOznG/wANv94/FX8orqtQEjT24eirFfyj3W5UuzLGn4WDq/8AILMo9keLP2n0G9TUcfLRqjyhqtEBlVCkfP5ro9LseqfFimt8mU3H6uCy6PY7R+OvUf0axvzuU8onxrljaOnCNCdenmtl3S3edVqNc5n7oGSTYO5Nj9WXRMF2cYWnEUy4ji9znfI2+Sn8NsVrdG/RVuX6TMf2wsPR/QWS3CqTp4LyV5uDVFukWMGFh7Q2BSrNLXtsfdbIMIqv2VDbhe8vZziKEvo/vac6Cc7R5jQ9QtTq4Mus8wRzgR1PBfTlTBrAr7DpuMuYxx5lrSfeFS4/peZPnHB7CfVeGsMyR9mSB52XSt1dwi2o11SHQZIM3uui0dkMboxo6AD6KRw2DAUeNvafOTpk0WwAFdXjQvVswEREBERAREQEREHhReog8XkKpEFML1eogpIVJpq4iCw6irTsKOSy4SFGk7YBwvkgw6zsqZE0nbCFBVDDrLyJlTSNsX9mXv7MsqEhSbrHGHVYohXkQ2timqg1VIiHkJC9RBSQvCxVogt5FWGr1EBERAREQEREBeSvV4g9REQEREBERAREQEREBERAREQEREBERAREQEREBERAREQEREBERAREQEREBe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hISERUUEhQVFRUVFBcXGBQXGBIXGBQUFRUVFxUYFRcXHSYeFxkjGRYUIS8gIycpLCwtFx4xNTAqNSYrLCkBCQoKDgwOGA8PGiwkHCAsKSksKSwpKSkpKSwpKSwpKSksKSkpLCkpLCkpKSkpKSwpKSwpKSkpKSkpLCkpKSkpKf/AABEIALEBHQMBIgACEQEDEQH/xAAcAAEAAQUBAQAAAAAAAAAAAAAABQIDBAYHAQj/xABAEAABAwIDBQYDBQcDBAMAAAABAAIRAyEEEjEFBkFRcQcTImGBkUKhsTJSwdHwFCNTYnKS8TOC4XOissIVJEP/xAAaAQEAAwEBAQAAAAAAAAAAAAAAAQIDBAUG/8QAJREBAQACAgIBBAIDAAAAAAAAAAECEQMxEiEEEyJBUTLhQmGB/9oADAMBAAIRAxEAPwDuKIiAiIgIiICIiAiIgIiICIiAiIgIiICIiAiIgIiICIiAiIgIiICIiAiIgIiICIiAiIgIiICIiAiIgIiICIiAiIgIiICLyVEbT3rw9B2R5cXDUMY90TzIEDpKmTfSLZO0vKwMTt6gwkOqNluoHiI9AtR2zv5naW0S6nPx2z+xEDrdc/o4s0apJAOeR3gsTJnxAeGT96FrjxW9sMueTp0zEdpNMPhlGo9vF0sb7NJv6wp7Yu8dHFA927xD7THWc3qOXmFyh+0mQTEHzA0Pkrezt4DRqtfTaJbpMyRxBM6EcFfLimvTPHmu/fTt6LGwGNbVpMqN0e0OHqJWHtneXD4YTVqAHg0XcegC5unZPfSVRcr2r2wPmKFNrW/ef4ifQWCjqHbFiQfE2m4coiR1B1VPJfwrsqLS91u0yhi3im5ppPIMSQWmBJGbgYk3tY3W5MeCJFwVaXatmlSIilAiIgIiICIiAiIgIiICIiAiIgIiICIiAiIgLxerxzoQavvjvKaADGGHkTPIcPouaY/aFV5zPqukn+UfWSpjfzEtfii5pkZQI4iJExwaTPsVrecTcLs48ZI87lytyWH4t3NzvSfyPyU9s7dKpXpguqtY17SWw3OZHB0wBB5FQj6xDvC1vUzPmty2DtGnTpNa6QASfLxST8ysPlcmWGMuLq+Fx4cmV8mpbx7Kq4R7S57DScYDyC2XFuYiATlgWk2MFWcHSDjMgzy0j8VLdoW0mFlJoIcPG4xDoOVrWk8tXrXdkENPhLoizIJudMp0hW4M7lhvJX5PHjhnrHp0TYW1qjqVRjXFrWValNuUkWEGRHmT7LT9r7uYg1CR4wTqSZv14rYt3SDSJHxVarvd7gfos19bxFo+FuY668BbTQry8srM7XtcXHMsMY5zitlVWWc0i2l/xULXBC6pi395T/fN8H3jAAafiBcA5nG/Q3lcxxQBJgyJME8RNitOPPy7U5uLw1qsajiHNMz/AI5HyX0F2Z7yfteDbMZ6UMcByA8B9vovnlzV2fsOwhFCs8iJe1g88rZP/kFt+XNenTkRFdkIiICIiAiIgIiICIiAiIgIiICIiAiIgIixNobQFJsnXgERbpkveAJJgc1qG3d6/tNb9lpM8y1oLndNIVO1dvueyJbPIH2notUxbQXVHkiDTdPG5bFz1+q6MOP81y8nNv1Gi1sbVdiDXdcuPiHDKfhHS0dFKhwcLXlY+JpgNWFgawph+d4AADgDYXMEA+1ua3/i5/5RKaLG2jgQ/K7iInzHBZOot/le02E2Nhx6HVTZtXG2I3D4bN3ukU2zpxNz9AF7hancifgLZb/1L+EesH3V/Z7C0vpn7by4uiDOrQB5QZV7BUGuptDo8JJB8+Ht/khc+XrenVhq6lbJusCyk1p4D63PzlbCMusCfnCg8LSOXvBOUENJAcYcSAAYHmPdTFCprMW1uLfivIyl37fR4ePj6R+82Aq12NDNLy3n+fRc2xtEtJaRcFdYo4vO5zQDZ2UEg3OUPkeUFatvbsdrGuqRBcfcnl9fVWwtnpjyYzL3GhtoXuvoTs42QcPgKYdIdUmq4HgX6D+0N+a5J2e7t/tuKAcP3VPx1NbjQN/3H5Ar6BY2BAXVj+3DnfwqREV2YiIgIiICIiAiIgIiICIiAvJXj3gCSYjiufb4docRRwhlzpBqchoSzmNb+Vuagb8/FsBguaDyJAPsrgcvnR+13lxkyMxEkkuceJLlK7E7QcVhHDxd5T0NJ5kEfyu1afceSlLu6KH3d3noYynnpOuIzMNnMJ5jlrcWKlnOgSiGJtbatPD0nVKhgDzAk8AJ4laJtHeEVxnzeE6AatjUeRWv7+7znEVnAQ6kyQwSIPNxBN5+kLTqe1KjC46N4gzBA4cZ6zPVaYWY3dZ8mNymo2PGbQc51rNGjRw/MrEqYpzrE25K1hca2qPDr93j6cwrtVvJds1enm2WXVWnMla/vDQvPIStiAWDjcNnLukesf8AKjObmluPLxu3mwKFYUWue0hjv9N1ri4NtQJBj1UzhsG+rUFOmPFqSdGN4vf+A4n1V7bO28Jh8HToNc3EOFINOVwhuUAl73t+yc0wBdbNu5gqbKDHsZkzsa8jmXNBudSfNcXLz/Tx8Z29Lh+NOXPyvTXN4tn0cLUpvBIz0jT83OYQS4kfEQ5vssTZpDoAuASdDbpIUp2lUM1HD6f6lT2yU1r27OwsRXqinRJk6wfCxvEuI0CnhtvHLVPkyTksxdk3KpgUXAfeAjoxsn1MqTp7AotquqhviecxnTNAEgc4AVO7+xG4WkKbSXHVzzq50XPkOQUos8tWtMN4zSg0QbkCecCfdY+L2XSqx3lNr4mMwBidYWWiJR+ydg0MMHChTazOZdHEgQNVIIiAiIgIiICIiAiIgIiICIiAo/bW26WGp56piTDWi7nu4NaOJWeVzntN3kp+GgwBz2OzOf8AwyWkZWn7xBM8uqJiL3r3tfUY41PCwuyspC4J18Z+Kw6cgtGr4tzjmnxRFo05dFVtHHucxoN4OvX/AAox9a/0+cqJE1ep4Y1PC0gOnQzDpN4PAzwPurGKqOYSHNc0i0kWvy+8VTVqQWuHP5KaZjszQKkDzcPrYgqUK9094ThazHNcGl1pPI/C7+UldA3o387zDCk3LTfUzMqB02aMslrohoObU+fkuTbZwDftMMSNBBHsLx+oWLRr1MgbUcXZCQ0STAgEAE8OKmFSmLH3SD/S9kSejpKwm1arSWggkaix085g/PiqGtJ4+5On+J9l5QPiOt5PurqqA43e2WnMIAHhAAvMaH2+azcNvEQYqX5Tb/u/P3R1Um0iQNPDMEDncaFRmKcDMgC1iYHi5Toep5aqJbOkZY45eq2jDbSpO4gdbfPRZGXj+isLcjcIbQGJYyqaVSk1jmHLLXFxcPEQZiGkWvcHhCoxe5m1cHVbTdRe8OcGtfSlzHE6eICB/uAWs5v2578ef41MbH2U2kzO/DMMvIa+s4vc8TbJTAgA8FtA2sWd22rkD6r8rKTZkNAuXknQDl5BQG8m16eEHcF7jiKM0xlbZrnR4nE2FiNJUFunnq45jnEveMziXEkmGmL8rhcXLhL09Xg5br7v6bXteg7FYksc7JSw8Avif9TJJji4mAGt5LpO6m79DC0YonNmOZ1QxLzfWLADQDgtYw2w29/4W+KoZLpJAJEO6CxW37NxrM5o0mnJTaPGB4JmMoPEqceS78PxGWfFNefdvv8A4lERFoxEREBERAREQEREBERAREQEREBEWLtLaLKFN1SoYa0SfPkAOJJsAght9N5xhKPhI714IYOXNx6fVcQxWLLiSbkmSZ1JNys/eneB+KruqOnk1v3WjQD9XKhMyhbp5iDLSo6s/wAIPK34hZ73WWD3JfAY0ucXDK0XJcTAAHG5UoVVHBxDQTIALjwEi6km43M02kD2IUP+yPa97KktyOLXN8M5wSCHEcQRwUlhmeHSxsBrYfVCMRhJ+qt1TkeGk6tB6W0UgcjJv1GuUTe68xezJDnauInlHGySmmM5p9wRNtSCP/bVWhUI4EHmI+hK8wszF7H/AD5DgrrmWv8AqNFdVRUqybCw4w2T7nzXgog6yZ5lsfL0QO4QPQSZ/JXQ8/rUeSDd+zHaJwuIBjLRqjLUqEQ0Fswc3MH5OK6zgt7cDWMUsVQeZiBUZM8omSuEbv7YFLvO8aHtyFzWni4XIvYSJWLutgn1q2dgaynSMlwAmfhaDrJ+Q9Es3rRL6u26dp26dSttJrqIGWo2lneSA1jg4sl15JgNsLrN/Y8Lsih3sF9RxDM/xVHEE5G8KbLT6fEYWNs7aFJjiH1WNOeCHPYCMndkEgmYguURv1vDTxhpYfDZqpFQmWgw45C0Bk3OpM2H1VrjMJv8q43LO6vST3O3kr47Emk92XvAQ0MsGtaCXNn7RkZjMyYC69gsG2kwMYIA/Urle4e6L8K99Wq9uc08uRt8uYtMl/E2IsI1utq2JvfVLHtrsHeU6hpQJBcGtkVHAzAcLiNZWFx8bcsm/l5yY49NySVrI3lquc6KbWtGhcbuMSYHLh/hXdm7wF1SKkBrrD+U8JKp9XHel/oZybbEit96OYVYctWD1ERAREQEREBERAREQEReEoPVg7W2XSxFM06rczT6EHgWkXBHNW9u7cp4Sg+vVnJTEkNEuiQLDqQuM7zdt2JrTTwjBQabZ7Pqnp8LT0BPmoSp383VGAqMHetc2pm7sGBUAbqHDTiLjXyWrk8FFbWrVTUIrl5qNJD+8Li4PnxB2a4g2VuhtB7YH2hy4+h/BTBMPYdYsVL7ibEqV8dQa1rsrKjarnQQBTY7NOaIuWhvUr3ZG5eMr1RTFKowZmh73NAFNrj9oyYdF9CbhbNvjvyyjSOCwo7ujTAp5wSHPa0EOAHwgnU6m6QrUN8sI2lj64a9j2uqvqBzDbxuLi21szSSD0WKytawAtcqAx21ZNgB1v6K9hMacocLzYt5EHn0g+qmxCTNNpgH7OpPl+vqjtoTmDScvCZ0WIMSXaj0/VyvamJy6NHzklQlaruDHNmfFbzjn6LJItr0PCOaxCw3c4y4iP6RyClcTsk0KFB8yajQ6D8Id4gPmrY+1b6YJkefyVQpCJ48Zi/6/Jez+uCB3A6Kwqp+34Lb9yMuSowWh/eEcy4Na2PIFpPWFqMQRy91K7Ex3cPfUmwo1D1LRmb8wFbG6quc3NI6tg6uKrV3UmOqZKhJy3IbmLQY1I8J0U/uJtNlB4ZUY7PXe1rHloADRIIk3gvgW9dFT2aAg4kn+EyesvcforW+G1CcZSgn/wCuykJ5ODu8d9QPRZ61PNfe/sb/ALf2k/DhlRsBpq0g+f4ZqDNHLgONiVrGJ2k4bWrCmbEMa4fzBjASOR0Wwb8tnBVo4NJH+0hwj2XONibQeMSax8TjnJmdXXueseyj5F9LfFn3T/TrFA+ai9oPZh81ZxLnE+ETZvk0aDSS4yVrrN7a0/CT5CAB5lR+N2i+s6Xmf1wGgXnar1bnEnU32rv1dA5Aqd3K7Q3d8KVVxLHkAT8DvLy8voufYuuQLAxzssDDYsioCLEEH2MrSevcc+Xv1X1O0qpQ26m0O+wzHEyRYnnGnyhTK68bubcNmroREUoEREBERAXhK9WNiyY+qEXi5eFy0DtO3jxWEoUauHqZP3pa+zDIcwlshwNpaVzp3bDtL+Kzr3VKfmIULadS3swNaq19Jga5j2lrg/MSQ4EGMp181y3Ze5rsPW71tXDOqsl1Ftd7W03VabwHAk2c5oD/AAzLTlJGiitp9ouPrtLX4h+UzIbkZI5HI0GFl7C2iKWDp1gadZtCu4YjBvawg4eqWd26HggnvA6HAS0u5SokLVXartPC18Ux+Hc17u6is9kljng+GHEeIhsiRwDU7Mt2TiK5rubNOgRE2Dq2rR5hv2uuVajiqneVXFjA3O8ltNogDM7wtAGmoELueBxeD2Vh6WFqVP3jWgvaxrnuNR/ie4xpJ0kiwCsRtGxmd2HTGZxuRew0+pXNN7uy1uetiHYnJSzOqEFrfACZygze5gW4gLI2h2utYSKdEHlmeZPUNsPcrSd59+8TjYbUIbTBkU2SGzwLiSS49UmNLZUC9rGk5AY5uguI4SeHQLKa0GkwhreImBNnPmfko5zpWdTH7lo555/vMfitIotV6sDj6Sq8ExtR4D3ZAbFzg6AOOg9PxVLn+yuSOJ9fpomohkVsFT7zIKgLBq4gNbl8iDJdyWZvFtZzqYp0nB9omxytGgBIF/fRRwNlU2mDokmuka32xKNZ7W+K3W4Pna4WUytx+lx/x6qottHK6tVmx04EWLfXkiV/MDcEEH0g8CrmWQQeIj1/ysQO56cXDUf1NV6nOuukmfw4WRLb9w8MWYes51u8dl9GiHHoC5/stZ24c2Kq/wA1QiOphdF2Nu4zuKZObMWNJ8RiXAHTQaqobmUBowTzhVy1qROO/K1Hb07da7DvptcDmGUXEngYHKJMrQcHXLXHW9vQrfdp7jA3YAD5LU9o7IfQPibbn58Fny3yacM8WO/EcJ4q5Srxd0+gNuuqxXPPCP10VDqh0Bb0Jg/O/sufTp2rxGKniQPIy2PMLHZZw5E+ViOXJesqGDOizNnYZheC4+inqI7rtvZi53cPEnKMkf23j5LdlE7tbPbRw1NrYMtDiRxJE/SFLLbCaxjm5LvK0REV1BERAREQFQ9qrRBybtd3Xx+INPuG97h2AnumfbFQ2LnA/aEWEaXteVyDG7Ir0f8AVo1af9dN7fm4BfWxaqXUgRB05KEvj6VuW4W4TdosrudUdT7ssaxwDXS9wcTmB1EBuhGq7Tt7s7wWJBL6DA4/GwBjp/qZE+sqP3O3Hfs9tVjXh7alTOJkFsNDYMWOmtlFTNNH2F2S16GNo1H1KVSlTqZzGcOOQFzPCRH2g3itf30wmJbja5e0kvqOc1wDiC10RHnlAB85XfKOCIdJv0V6psxjtQFMthdPmL/4PEuEto1COeUrGq7Irj7VKoOrH/kvp+psZnJWDswDgreSNPl9+GeNWu/tP5K/QHgaL/Fb/c4/ivo3GbIDhoua7y7lYl1cup0i5sCLti4AdqbJMi4ue91b9eqDkffh/wALbBuBjT/+UdS38CVUOznG/wANv94/FX8orqtQEjT24eirFfyj3W5UuzLGn4WDq/8AILMo9keLP2n0G9TUcfLRqjyhqtEBlVCkfP5ro9LseqfFimt8mU3H6uCy6PY7R+OvUf0axvzuU8onxrljaOnCNCdenmtl3S3edVqNc5n7oGSTYO5Nj9WXRMF2cYWnEUy4ji9znfI2+Sn8NsVrdG/RVuX6TMf2wsPR/QWS3CqTp4LyV5uDVFukWMGFh7Q2BSrNLXtsfdbIMIqv2VDbhe8vZziKEvo/vac6Cc7R5jQ9QtTq4Mus8wRzgR1PBfTlTBrAr7DpuMuYxx5lrSfeFS4/peZPnHB7CfVeGsMyR9mSB52XSt1dwi2o11SHQZIM3uui0dkMboxo6AD6KRw2DAUeNvafOTpk0WwAFdXjQvVswEREBERAREQEREHhReog8XkKpEFML1eogpIVJpq4iCw6irTsKOSy4SFGk7YBwvkgw6zsqZE0nbCFBVDDrLyJlTSNsX9mXv7MsqEhSbrHGHVYohXkQ2timqg1VIiHkJC9RBSQvCxVogt5FWGr1EBERAREQEREBeSvV4g9REQEREBERAREQEREBERAREQEREBERAREQEREBERAREQEREBERAREQEREBe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hISERUUEhQVFRUVFBcXGBQXGBIXGBQUFRUVFxUYFRcXHSYeFxkjGRYUIS8gIycpLCwtFx4xNTAqNSYrLCkBCQoKDgwOGA8PGiwkHCAsKSksKSwpKSkpKSwpKSwpKSksKSkpLCkpLCkpKSkpKSwpKSwpKSkpKSkpLCkpKSkpKf/AABEIALEBHQMBIgACEQEDEQH/xAAcAAEAAQUBAQAAAAAAAAAAAAAABQIDBAYHAQj/xABAEAABAwIDBQYDBQcDBAMAAAABAAIRAyEEEjEFBkFRcQcTImGBkUKhsTJSwdHwFCNTYnKS8TOC4XOissIVJEP/xAAaAQEAAwEBAQAAAAAAAAAAAAAAAQIDBAUG/8QAJREBAQACAgIBBAIDAAAAAAAAAAECEQMxEiEEEyJBUTLhQmGB/9oADAMBAAIRAxEAPwDuKIiAiIgIiICIiAiIgIiICIiAiIgIiICIiAiIgIiICIiAiIgIiICIiAiIgIiICIiAiIgIiICIiAiIgIiICIiAiIgIiICLyVEbT3rw9B2R5cXDUMY90TzIEDpKmTfSLZO0vKwMTt6gwkOqNluoHiI9AtR2zv5naW0S6nPx2z+xEDrdc/o4s0apJAOeR3gsTJnxAeGT96FrjxW9sMueTp0zEdpNMPhlGo9vF0sb7NJv6wp7Yu8dHFA927xD7THWc3qOXmFyh+0mQTEHzA0Pkrezt4DRqtfTaJbpMyRxBM6EcFfLimvTPHmu/fTt6LGwGNbVpMqN0e0OHqJWHtneXD4YTVqAHg0XcegC5unZPfSVRcr2r2wPmKFNrW/ef4ifQWCjqHbFiQfE2m4coiR1B1VPJfwrsqLS91u0yhi3im5ppPIMSQWmBJGbgYk3tY3W5MeCJFwVaXatmlSIilAiIgIiICIiAiIgIiICIiAiIgIiICIiAiIgLxerxzoQavvjvKaADGGHkTPIcPouaY/aFV5zPqukn+UfWSpjfzEtfii5pkZQI4iJExwaTPsVrecTcLs48ZI87lytyWH4t3NzvSfyPyU9s7dKpXpguqtY17SWw3OZHB0wBB5FQj6xDvC1vUzPmty2DtGnTpNa6QASfLxST8ysPlcmWGMuLq+Fx4cmV8mpbx7Kq4R7S57DScYDyC2XFuYiATlgWk2MFWcHSDjMgzy0j8VLdoW0mFlJoIcPG4xDoOVrWk8tXrXdkENPhLoizIJudMp0hW4M7lhvJX5PHjhnrHp0TYW1qjqVRjXFrWValNuUkWEGRHmT7LT9r7uYg1CR4wTqSZv14rYt3SDSJHxVarvd7gfos19bxFo+FuY668BbTQry8srM7XtcXHMsMY5zitlVWWc0i2l/xULXBC6pi395T/fN8H3jAAafiBcA5nG/Q3lcxxQBJgyJME8RNitOPPy7U5uLw1qsajiHNMz/AI5HyX0F2Z7yfteDbMZ6UMcByA8B9vovnlzV2fsOwhFCs8iJe1g88rZP/kFt+XNenTkRFdkIiICIiAiIgIiICIiAiIgIiICIiAiIgIixNobQFJsnXgERbpkveAJJgc1qG3d6/tNb9lpM8y1oLndNIVO1dvueyJbPIH2notUxbQXVHkiDTdPG5bFz1+q6MOP81y8nNv1Gi1sbVdiDXdcuPiHDKfhHS0dFKhwcLXlY+JpgNWFgawph+d4AADgDYXMEA+1ua3/i5/5RKaLG2jgQ/K7iInzHBZOot/le02E2Nhx6HVTZtXG2I3D4bN3ukU2zpxNz9AF7hancifgLZb/1L+EesH3V/Z7C0vpn7by4uiDOrQB5QZV7BUGuptDo8JJB8+Ht/khc+XrenVhq6lbJusCyk1p4D63PzlbCMusCfnCg8LSOXvBOUENJAcYcSAAYHmPdTFCprMW1uLfivIyl37fR4ePj6R+82Aq12NDNLy3n+fRc2xtEtJaRcFdYo4vO5zQDZ2UEg3OUPkeUFatvbsdrGuqRBcfcnl9fVWwtnpjyYzL3GhtoXuvoTs42QcPgKYdIdUmq4HgX6D+0N+a5J2e7t/tuKAcP3VPx1NbjQN/3H5Ar6BY2BAXVj+3DnfwqREV2YiIgIiICIiAiIgIiICIiAvJXj3gCSYjiufb4docRRwhlzpBqchoSzmNb+Vuagb8/FsBguaDyJAPsrgcvnR+13lxkyMxEkkuceJLlK7E7QcVhHDxd5T0NJ5kEfyu1afceSlLu6KH3d3noYynnpOuIzMNnMJ5jlrcWKlnOgSiGJtbatPD0nVKhgDzAk8AJ4laJtHeEVxnzeE6AatjUeRWv7+7znEVnAQ6kyQwSIPNxBN5+kLTqe1KjC46N4gzBA4cZ6zPVaYWY3dZ8mNymo2PGbQc51rNGjRw/MrEqYpzrE25K1hca2qPDr93j6cwrtVvJds1enm2WXVWnMla/vDQvPIStiAWDjcNnLukesf8AKjObmluPLxu3mwKFYUWue0hjv9N1ri4NtQJBj1UzhsG+rUFOmPFqSdGN4vf+A4n1V7bO28Jh8HToNc3EOFINOVwhuUAl73t+yc0wBdbNu5gqbKDHsZkzsa8jmXNBudSfNcXLz/Tx8Z29Lh+NOXPyvTXN4tn0cLUpvBIz0jT83OYQS4kfEQ5vssTZpDoAuASdDbpIUp2lUM1HD6f6lT2yU1r27OwsRXqinRJk6wfCxvEuI0CnhtvHLVPkyTksxdk3KpgUXAfeAjoxsn1MqTp7AotquqhviecxnTNAEgc4AVO7+xG4WkKbSXHVzzq50XPkOQUos8tWtMN4zSg0QbkCecCfdY+L2XSqx3lNr4mMwBidYWWiJR+ydg0MMHChTazOZdHEgQNVIIiAiIgIiICIiAiIgIiICIiAo/bW26WGp56piTDWi7nu4NaOJWeVzntN3kp+GgwBz2OzOf8AwyWkZWn7xBM8uqJiL3r3tfUY41PCwuyspC4J18Z+Kw6cgtGr4tzjmnxRFo05dFVtHHucxoN4OvX/AAox9a/0+cqJE1ep4Y1PC0gOnQzDpN4PAzwPurGKqOYSHNc0i0kWvy+8VTVqQWuHP5KaZjszQKkDzcPrYgqUK9094ThazHNcGl1pPI/C7+UldA3o387zDCk3LTfUzMqB02aMslrohoObU+fkuTbZwDftMMSNBBHsLx+oWLRr1MgbUcXZCQ0STAgEAE8OKmFSmLH3SD/S9kSejpKwm1arSWggkaix085g/PiqGtJ4+5On+J9l5QPiOt5PurqqA43e2WnMIAHhAAvMaH2+azcNvEQYqX5Tb/u/P3R1Um0iQNPDMEDncaFRmKcDMgC1iYHi5Toep5aqJbOkZY45eq2jDbSpO4gdbfPRZGXj+isLcjcIbQGJYyqaVSk1jmHLLXFxcPEQZiGkWvcHhCoxe5m1cHVbTdRe8OcGtfSlzHE6eICB/uAWs5v2578ef41MbH2U2kzO/DMMvIa+s4vc8TbJTAgA8FtA2sWd22rkD6r8rKTZkNAuXknQDl5BQG8m16eEHcF7jiKM0xlbZrnR4nE2FiNJUFunnq45jnEveMziXEkmGmL8rhcXLhL09Xg5br7v6bXteg7FYksc7JSw8Avif9TJJji4mAGt5LpO6m79DC0YonNmOZ1QxLzfWLADQDgtYw2w29/4W+KoZLpJAJEO6CxW37NxrM5o0mnJTaPGB4JmMoPEqceS78PxGWfFNefdvv8A4lERFoxEREBERAREQEREBERAREQEREBEWLtLaLKFN1SoYa0SfPkAOJJsAght9N5xhKPhI714IYOXNx6fVcQxWLLiSbkmSZ1JNys/eneB+KruqOnk1v3WjQD9XKhMyhbp5iDLSo6s/wAIPK34hZ73WWD3JfAY0ucXDK0XJcTAAHG5UoVVHBxDQTIALjwEi6km43M02kD2IUP+yPa97KktyOLXN8M5wSCHEcQRwUlhmeHSxsBrYfVCMRhJ+qt1TkeGk6tB6W0UgcjJv1GuUTe68xezJDnauInlHGySmmM5p9wRNtSCP/bVWhUI4EHmI+hK8wszF7H/AD5DgrrmWv8AqNFdVRUqybCw4w2T7nzXgog6yZ5lsfL0QO4QPQSZ/JXQ8/rUeSDd+zHaJwuIBjLRqjLUqEQ0Fswc3MH5OK6zgt7cDWMUsVQeZiBUZM8omSuEbv7YFLvO8aHtyFzWni4XIvYSJWLutgn1q2dgaynSMlwAmfhaDrJ+Q9Es3rRL6u26dp26dSttJrqIGWo2lneSA1jg4sl15JgNsLrN/Y8Lsih3sF9RxDM/xVHEE5G8KbLT6fEYWNs7aFJjiH1WNOeCHPYCMndkEgmYguURv1vDTxhpYfDZqpFQmWgw45C0Bk3OpM2H1VrjMJv8q43LO6vST3O3kr47Emk92XvAQ0MsGtaCXNn7RkZjMyYC69gsG2kwMYIA/Urle4e6L8K99Wq9uc08uRt8uYtMl/E2IsI1utq2JvfVLHtrsHeU6hpQJBcGtkVHAzAcLiNZWFx8bcsm/l5yY49NySVrI3lquc6KbWtGhcbuMSYHLh/hXdm7wF1SKkBrrD+U8JKp9XHel/oZybbEit96OYVYctWD1ERAREQEREBERAREQEReEoPVg7W2XSxFM06rczT6EHgWkXBHNW9u7cp4Sg+vVnJTEkNEuiQLDqQuM7zdt2JrTTwjBQabZ7Pqnp8LT0BPmoSp383VGAqMHetc2pm7sGBUAbqHDTiLjXyWrk8FFbWrVTUIrl5qNJD+8Li4PnxB2a4g2VuhtB7YH2hy4+h/BTBMPYdYsVL7ibEqV8dQa1rsrKjarnQQBTY7NOaIuWhvUr3ZG5eMr1RTFKowZmh73NAFNrj9oyYdF9CbhbNvjvyyjSOCwo7ujTAp5wSHPa0EOAHwgnU6m6QrUN8sI2lj64a9j2uqvqBzDbxuLi21szSSD0WKytawAtcqAx21ZNgB1v6K9hMacocLzYt5EHn0g+qmxCTNNpgH7OpPl+vqjtoTmDScvCZ0WIMSXaj0/VyvamJy6NHzklQlaruDHNmfFbzjn6LJItr0PCOaxCw3c4y4iP6RyClcTsk0KFB8yajQ6D8Id4gPmrY+1b6YJkefyVQpCJ48Zi/6/Jez+uCB3A6Kwqp+34Lb9yMuSowWh/eEcy4Na2PIFpPWFqMQRy91K7Ex3cPfUmwo1D1LRmb8wFbG6quc3NI6tg6uKrV3UmOqZKhJy3IbmLQY1I8J0U/uJtNlB4ZUY7PXe1rHloADRIIk3gvgW9dFT2aAg4kn+EyesvcforW+G1CcZSgn/wCuykJ5ODu8d9QPRZ61PNfe/sb/ALf2k/DhlRsBpq0g+f4ZqDNHLgONiVrGJ2k4bWrCmbEMa4fzBjASOR0Wwb8tnBVo4NJH+0hwj2XONibQeMSax8TjnJmdXXueseyj5F9LfFn3T/TrFA+ai9oPZh81ZxLnE+ETZvk0aDSS4yVrrN7a0/CT5CAB5lR+N2i+s6Xmf1wGgXnar1bnEnU32rv1dA5Aqd3K7Q3d8KVVxLHkAT8DvLy8voufYuuQLAxzssDDYsioCLEEH2MrSevcc+Xv1X1O0qpQ26m0O+wzHEyRYnnGnyhTK68bubcNmroREUoEREBERAXhK9WNiyY+qEXi5eFy0DtO3jxWEoUauHqZP3pa+zDIcwlshwNpaVzp3bDtL+Kzr3VKfmIULadS3swNaq19Jga5j2lrg/MSQ4EGMp181y3Ze5rsPW71tXDOqsl1Ftd7W03VabwHAk2c5oD/AAzLTlJGiitp9ouPrtLX4h+UzIbkZI5HI0GFl7C2iKWDp1gadZtCu4YjBvawg4eqWd26HggnvA6HAS0u5SokLVXartPC18Ux+Hc17u6is9kljng+GHEeIhsiRwDU7Mt2TiK5rubNOgRE2Dq2rR5hv2uuVajiqneVXFjA3O8ltNogDM7wtAGmoELueBxeD2Vh6WFqVP3jWgvaxrnuNR/ie4xpJ0kiwCsRtGxmd2HTGZxuRew0+pXNN7uy1uetiHYnJSzOqEFrfACZygze5gW4gLI2h2utYSKdEHlmeZPUNsPcrSd59+8TjYbUIbTBkU2SGzwLiSS49UmNLZUC9rGk5AY5uguI4SeHQLKa0GkwhreImBNnPmfko5zpWdTH7lo555/vMfitIotV6sDj6Sq8ExtR4D3ZAbFzg6AOOg9PxVLn+yuSOJ9fpomohkVsFT7zIKgLBq4gNbl8iDJdyWZvFtZzqYp0nB9omxytGgBIF/fRRwNlU2mDokmuka32xKNZ7W+K3W4Pna4WUytx+lx/x6qottHK6tVmx04EWLfXkiV/MDcEEH0g8CrmWQQeIj1/ysQO56cXDUf1NV6nOuukmfw4WRLb9w8MWYes51u8dl9GiHHoC5/stZ24c2Kq/wA1QiOphdF2Nu4zuKZObMWNJ8RiXAHTQaqobmUBowTzhVy1qROO/K1Hb07da7DvptcDmGUXEngYHKJMrQcHXLXHW9vQrfdp7jA3YAD5LU9o7IfQPibbn58Fny3yacM8WO/EcJ4q5Srxd0+gNuuqxXPPCP10VDqh0Bb0Jg/O/sufTp2rxGKniQPIy2PMLHZZw5E+ViOXJesqGDOizNnYZheC4+inqI7rtvZi53cPEnKMkf23j5LdlE7tbPbRw1NrYMtDiRxJE/SFLLbCaxjm5LvK0REV1BERAREQFQ9qrRBybtd3Xx+INPuG97h2AnumfbFQ2LnA/aEWEaXteVyDG7Ir0f8AVo1af9dN7fm4BfWxaqXUgRB05KEvj6VuW4W4TdosrudUdT7ssaxwDXS9wcTmB1EBuhGq7Tt7s7wWJBL6DA4/GwBjp/qZE+sqP3O3Hfs9tVjXh7alTOJkFsNDYMWOmtlFTNNH2F2S16GNo1H1KVSlTqZzGcOOQFzPCRH2g3itf30wmJbja5e0kvqOc1wDiC10RHnlAB85XfKOCIdJv0V6psxjtQFMthdPmL/4PEuEto1COeUrGq7Irj7VKoOrH/kvp+psZnJWDswDgreSNPl9+GeNWu/tP5K/QHgaL/Fb/c4/ivo3GbIDhoua7y7lYl1cup0i5sCLti4AdqbJMi4ue91b9eqDkffh/wALbBuBjT/+UdS38CVUOznG/wANv94/FX8orqtQEjT24eirFfyj3W5UuzLGn4WDq/8AILMo9keLP2n0G9TUcfLRqjyhqtEBlVCkfP5ro9LseqfFimt8mU3H6uCy6PY7R+OvUf0axvzuU8onxrljaOnCNCdenmtl3S3edVqNc5n7oGSTYO5Nj9WXRMF2cYWnEUy4ji9znfI2+Sn8NsVrdG/RVuX6TMf2wsPR/QWS3CqTp4LyV5uDVFukWMGFh7Q2BSrNLXtsfdbIMIqv2VDbhe8vZziKEvo/vac6Cc7R5jQ9QtTq4Mus8wRzgR1PBfTlTBrAr7DpuMuYxx5lrSfeFS4/peZPnHB7CfVeGsMyR9mSB52XSt1dwi2o11SHQZIM3uui0dkMboxo6AD6KRw2DAUeNvafOTpk0WwAFdXjQvVswEREBERAREQEREHhReog8XkKpEFML1eogpIVJpq4iCw6irTsKOSy4SFGk7YBwvkgw6zsqZE0nbCFBVDDrLyJlTSNsX9mXv7MsqEhSbrHGHVYohXkQ2timqg1VIiHkJC9RBSQvCxVogt5FWGr1EBERAREQEREBeSvV4g9REQEREBERAREQEREBERAREQEREBERAREQEREBERAREQEREBERAREQEREBe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likar.info/pictures_ckfinder/images/image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214314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32" name="Picture 12" descr="Драки между деть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27146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Драться или не драться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3.В драке никогда не кусайся, не царапайся и не бей противника ногами – так ты можешь, сам того не желая, сделать ему больнее, чем хотел.</a:t>
            </a:r>
          </a:p>
          <a:p>
            <a:r>
              <a:rPr lang="ru-RU" b="1" dirty="0" smtClean="0"/>
              <a:t>4.Будь особенно осторожен, когда тебе навязывают драку младшие. Пытайся договориться, не спорь!</a:t>
            </a:r>
            <a:endParaRPr lang="ru-RU" b="1" dirty="0"/>
          </a:p>
        </p:txBody>
      </p:sp>
      <p:pic>
        <p:nvPicPr>
          <p:cNvPr id="5" name="Picture 10" descr="drak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1432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4" descr="http://www.invictory.info/images/pictures/2008_8/6_pic_2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Драться или не драться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5.В драке старайся защищать глаза. Они легко подвержены травмам.</a:t>
            </a:r>
          </a:p>
          <a:p>
            <a:r>
              <a:rPr lang="ru-RU" b="1" dirty="0" smtClean="0"/>
              <a:t>6.Если ты носишь очки, обязательно снимай их перед дракой. Если очки в драке разобьются, осколок может повредить глаз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s://encrypted-tbn2.gstatic.com/images?q=tbn:ANd9GcQS5QJIzSq08cmC_CKMJG7wpNxDLkU-wtUpYBx6F2rCEGNc4Cn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2643206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https://encrypted-tbn2.gstatic.com/images?q=tbn:ANd9GcRtd-e8NXzsQYvMexznl_YNvzOx54qsyyzVYdl3sEd6Hx4XtCzz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357562"/>
            <a:ext cx="264320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Драться или не драться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7.Никогда не нацеливай удар в глаза противника, так как можешь нанести непоправимую травму его глазам.</a:t>
            </a:r>
          </a:p>
          <a:p>
            <a:r>
              <a:rPr lang="ru-RU" b="1" dirty="0" smtClean="0"/>
              <a:t>8.Никогда не вступай в драку, где есть опасность упасть со значительной высоты. Бывает, что дети получают травмы не в самой драке, а в результате падения во время драки.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http://static2.aif.ru/public/dontknow/big/913/9cd013fe250ebffc853b386569ab18c0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92895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4" descr="http://euromednews.ru/wp-content/uploads/2012/02/yahoopic1326901453_Ausruhen_b4f0dbf5fc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0718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ru-RU" dirty="0" smtClean="0">
                <a:solidFill>
                  <a:srgbClr val="C00000"/>
                </a:solidFill>
              </a:rPr>
              <a:t>Драться или не драться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9.Старайся как можно скорее кончить драку. Если видно, что ты победил, нет никакого смысла продолжать – и так всё ясно.</a:t>
            </a:r>
          </a:p>
          <a:p>
            <a:r>
              <a:rPr lang="ru-RU" b="1" dirty="0" smtClean="0"/>
              <a:t>10.Старайся после драки помириться со своим противником. Не будь злопамятным!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http://g.io.ua/img_aa/large/2274/40/22744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Наказания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Все дети иногда совершают плохие поступки. Было замечено, что дети, которые особенно плохо ведут себя, стремятся тем самым привлечь к себе внимание родителей. И, наоборот, дети, которым родители уделяют достаточно внимания, не так уж часто нарушают правила поведения.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Наказание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1785950" cy="2457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 descr="http://otvetin.ru/uploads/posts/1292178409_02_15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714512" cy="2611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Наказания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Почти все без исключения родители очень не любят наказывать своих детей. Но когда ребёнок ведёт себя плохо, родители бывают вынуждены его наказать, чтобы научить хорошему поведению.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medweb.ru/upload/articles/photo_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342902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Наказания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Согласен ли ты с тем, что ребёнка за плохое поведение можно отшлёпать? Справедливо ли, когда в качестве наказания ставят в угол, закрывают одного в комнате, лишают прогулки и игр с друзьями? Или запрещают смотреть любимую телевизионную телепередачу?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14" descr="https://encrypted-tbn2.gstatic.com/images?q=tbn:ANd9GcRw_XbLX0-Wfp5IrELbRtMoIK4jrf27dR0hnNtKwnZc4by8Maw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207170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https://encrypted-tbn1.gstatic.com/images?q=tbn:ANd9GcTdNXoszApcusCyq63_Te3hM9ZZaZfPrH6O61EXOt3DdKmUJd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214314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Воспитывай свои чувства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Наша психика – самая нежная и легко ранимая в организме. Хотя мы способны перенести большие нагрузки и пережить серьёзные огорчения, всё же нередко наша психика выходит из – под контроля и преподносит нам неприятные сюрпризы.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Чтобы быть счастливым человеком,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когда вырастешь, тебе нужно уже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сейчас научиться правильно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реагировать на разные жизненные обстоятельства.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http://umm4.com/wp-content/uploads/2011/02/pravila-etiketa-dlya-samyx-malenkix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00504"/>
            <a:ext cx="1845425" cy="1749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Нехорошие слова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Употреблять к месту и не к месту неприличные слова – глупое занятие. Во – первых, это звучит некрасиво, а во – вторых, можно остаться без своих лучших друзей.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kotikit.ru/wp-content/uploads/2013/12/31d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214314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ivanovomama.ru/files/shutterstock_41976709_thumbnail_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314327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Нехорошие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Старайся избегать в своей речи нехороших слов. Дети, которые их употребляют, часто бывают строго наказаны. В любом языке мира вполне достаточно приличных слов, чтобы выразить какую угодно мысль.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https://encrypted-tbn1.gstatic.com/images?q=tbn:ANd9GcSN8eCznMP-5Xl_5-lX-NBssxZprhR1lh4wvDBd67srK67YBx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25003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Литература: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1.Роберт </a:t>
            </a:r>
            <a:r>
              <a:rPr lang="ru-RU" dirty="0" err="1" smtClean="0"/>
              <a:t>Ротенберг</a:t>
            </a:r>
            <a:r>
              <a:rPr lang="ru-RU" dirty="0" smtClean="0"/>
              <a:t>. Расти здоровым: Детская энциклопедия здоровья. - М.: Физкультура и спорт, 1992.- 592с.,ил.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Вот несколько советов. Совет 1.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1.Любовь – самое великое чувство на свете; она знакома людям и животным. Если хочешь вырасти сильным человеком со здоровой психикой, старайся любить людей, животных, природу – весь окружающий мир.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www.stihi.ru/pics/2009/02/05/3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0052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www.artlib.ru/objects/gallery_265/artlib_gallery-132742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714884"/>
            <a:ext cx="200026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Совет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2.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Ненависть – одно из самых отвратительных чувств. Старайся в жизни обходиться без неё. Пытайся понять людей, удерживайся от ненависти. Она очень вредна для твоей психики и никого никогда не доводила до добра.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2" descr="1410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714488"/>
            <a:ext cx="3586190" cy="4064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Совет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3.Гнев – нехорошее чувство, он мешает нам ясно соображать. Злоба вредна во многих отношениях. Сдерживай злобу и гнев! Спокойно обсуждай с окружающими вопросы, которые волнуют тебя.</a:t>
            </a:r>
            <a:endParaRPr lang="ru-RU" b="1" dirty="0"/>
          </a:p>
        </p:txBody>
      </p:sp>
      <p:pic>
        <p:nvPicPr>
          <p:cNvPr id="5" name="Picture 2" descr="141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5538" y="1600200"/>
            <a:ext cx="332872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Совет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4.Щедрость – хорошая черта характера, и надо развивать её в себе уже с детства. Старайся быть щедрым, делись с другими положительными эмоциями, чтобы людям было хорошо с тобой.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s://encrypted-tbn2.gstatic.com/images?q=tbn:ANd9GcRl6NDyPatZAPmRv9AlbyxXik_xSUplJihvMp9KxTCAiL24zJbO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07183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Совет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5.Зависть и ревность плохо действуют на нашу психику. Развивай в себе хорошие черты характера и таким образом привлекай к себе внимание. Тогда зависть и ревность бесследно пройдут.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1.bp.blogspot.com/-ac8pQ9Pbw0I/Ui2HT5uyknI/AAAAAAAACaQ/9sSpL8czo7g/s64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3643338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Совет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6.Страх – это самое вредное чувство. Страхи чаще всего бывают результатом недостаточного знания. Лучший способ бороться со страхом – это учиться и узнавать новое.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razvitie-ycnex.ru/wp-content/uploads/2012/02/%D0%9A%D0%B0%D0%BA-%D0%B8%D0%B7%D0%B1%D0%B0%D0%B2%D0%B8%D1%82%D1%8C%D1%81%D1%8F-%D0%BE%D1%82-%D1%81%D1%82%D1%80%D0%B0%D1%85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28614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Дети, которые часто не слушаются и бывают за это наказаны, должны понять одно: взрослые всегда стараются поступать так, как им кажется правильным и разумным. Если они неправы или ошибаются – скажи им об этом и объясни свою точку зрения.</a:t>
            </a:r>
            <a:endParaRPr lang="ru-RU" b="1" dirty="0"/>
          </a:p>
        </p:txBody>
      </p:sp>
      <p:sp>
        <p:nvSpPr>
          <p:cNvPr id="3080" name="AutoShape 8" descr="data:image/jpeg;base64,/9j/4AAQSkZJRgABAQAAAQABAAD/2wCEAAkGBxQTEhQUExQVFhUXFxUaGRcWGBgZFxgXFxgYGBgYGBQYHCggGB0lHBQVITEhJSkrLi4uFx8zODMsNygtLisBCgoKDg0OGxAQGywkHCAsLCwsLCwsLCwsLCwsLCwsLCwsLCwsLCwsLCwsLSw3LDcrLCwrNywsLDcsLCwrLC8sLP/AABEIAOkA2AMBIgACEQEDEQH/xAAcAAACAgMBAQAAAAAAAAAAAAAFBgAEAQMHAgj/xAA+EAACAQIEAwUECQQBBAMBAAABAgMAEQQFEiEGMUETIlFhcTKBkbEHFCMzQnKhwdFSYuHwFTRDc4JTovEk/8QAGQEAAwEBAQAAAAAAAAAAAAAAAAECAwQF/8QAJxEAAgICAwABBAIDAQAAAAAAAAECESExAxJBBBMiUWFCcYGR8DL/2gAMAwEAAhEDEQA/AO3VmpUoESpUqUDJUqVKYyVgmoaQfpL41GFQwRH7Zhuf6FP7mgC9xP8ASJhcISlzLIPwpawP9zchXJeKeP8AE4wkfdxdEUm1v7j+KlSWYsSefma1s3ib0gN4ck7mreFhueRb/fGquHT+o2Hh1otDmYQWWw9P5qWUXoMPb8FbWiY8rD0BrRhMfq/xzq21zvdvjSZRSlRxzufWqEiHrVrEE3uWb3k/vVGaU+N6Qyxl+ZSwPrikKHyNv0611XhD6R1ZdGLYBh+Mcj625Vx5gD1sfMbfGvKuQelURVn1NhsQsih0IZTyI5GttcN4J4xnjZIQ66SbAP7Iv59K7Tl+J7RFe1r9KohlmsVmpQBisVmpQIxWDWaxQMxUqGs0Ae6lSpQBKlSpTGSpUrDGgAFxpnwweGaQe2bKn5j191fOeb45ppGd2LsxuSTzp2+kriM4mUqv3cZIUeJ5FjXPZDfpU2NI1F68h6jCsWoHR6Eteo969QYcse6CfdV8YLQLubeVS5IpRZnBhgdhTDgwSLG/6UPyyO52G3nTllmXADW1l+dS5FRhYAxWXH+mg+Lwlue1OmKlXcDfz8KCYyBf/wBqVJltIWXiNaiPKis2HudgazHk7kE2ttVdiXBg7DA3rt30bcVLPGuHkIEqDb+9R19RXHIcPZrUSiLwyxyobMCCD5jnTUiHDB9F3rNCuGs3XFQLIOfJh4MOY/f30VrQyMVis1DQBipUqUAeazUqUAe6lSpQBKlSpTGSvE4urDxB+Ve6rZliRHE7n8Kk/pSA+ccfAxZ9W1ifmaoplzNTFnOyXPNmufXnWMjsRvzrHsapC82XEG1qv4TKFPOiWMtQPGTux0Jffmalts2SRuxOLSE6Ye83U9BWrAYGWdxYFj49KM8PcLBrNIb+VdByvBrHsigDyqO1aL6Xli/lHCZQAytbyq5jsvJ5yaUHlz9aahF6edJ+fZ2rydmm6g723LHwHlU5Gjxl+VgqXOq3QWArRicAtzy/j1rdLmDmwNl8FG599Fcn4beXvyEheg5VV2KqBOBybW2q1kHUj2vO1bc10pZF3J5KNz6k9Kb5cuIXSZGI8BYfqBeh6Zakd7C7H/edQ3RSpiBHlhVzq58/3qzjMKCFXqDtRnHRgTqCfI/C9AuIcWFYW/3lVxdsiapDT9HWZmOYxn2ZNreDDka6iK+fcuzXRiF/Mpr6AU7V1ROOWzNSpUNMkxWKzWKAIalQ1KAPdSpUoAlSpUpjJQbjCTTg5iB+G3x2ozS9xzmSQ4STXvrBVR4k/wAUnoFs4bmuL1EDwvW3ILlvnQsHYnryFNWUYHskF+ZF/jvWJuipmSHp1qvg8Ib3tXvMsfdtIFrdakWoju3rNo3iNuUIbb0wQCwrnmHzWSM0z5VnWu1zvWdUaU2WOIJ5jGQvdB28zSvl+XPfTEpZz7TnZRfwp7Dq3PercJROQAoC6BuQ8LiPvSnU/wCgpoHK3Khv/LKvOsrncR23HrVYMnbLOL5d3mevWqXY6R59avxTxtyNeZovGoaKTEfMYCNUh8Wt79vlSHnOI1P6Gum8UpaG45VyjGG5PrVcWw5NHrCoWlQDmXQf/YV9ORiwA8hXGPomyYS4lpGW6xAEX/qPKu011w0cU9kqGpWKoghrFZNYoAlSsVmgD3UoTjOIII/xaj4Lv+tBcTxex2jjt5tv+gqHyRRa45PSHC9eXcAEnlSK2eYl/wAVvyiq+OnmliaNpWs3PobeF6j6yNPoSDWRcaxYnEvhwCCL6WvcMBzpO+mrFfaQR32Cs3vJt+1C8DgvqmISZLlkN7E7Ha1qH/SFxB9bkjbsijIpU73B3uLUu/ZGkOPpNPwF5Fhe0db/ANQprzefswSOm1J/DuN0Sxg9XFNeaKG+NIqk2Kc+I3LHnVT/AJKT8N/dy+NNTZFrF1W9SLBRW0sNJ6gj96hSXpo4yehYizBnB33BtpO59beFWsLmJU004TL8OpDAXbyv8qoz5Ah1sgIF77870ScWhR7xeRh4cxLSWIovmRZd69cC5WFj3o7jsCrc+VR1wU51I57jMzANj8Bua2YfMY+bKwHiQarcR8PyHXo5Ftgp6efneheRcMYnUoYugGolgCL+AP8AV6VUYp+inyV4P+WSROt1ei+GL30t3lPI9R60mZTkuJDElLWPtKbBvMp4+lOuVxsB3qn2glVWjxnWCDwup8NvWuGTx98i3X413/Mrdmx8q5Xk+VD60WcXAYG3je5pppEpdlR0D6L8oMGFLsLNK2r3DZf0pypTyDiBXmMIRlt4/wAU2CunjmpLBy83HKEqZKxWaxWhkSsVmsUAQ1KhqUAc2+r1vhwm+9WYkBF6u4WAEXrz6PRskGHAG1VsZEPQ0QLjl1oXmWHaQdxtLDrz9xqhJZA2YZfqBIY0n4nI55pGSNQzBS3O1wOdr8z5U1zYuaI6ZIy3gyC/6DcUFzbFcpI2KspuGGxBFUimnWBGils6nqGHzp1jxGoUs/V5cTJJIkdytmkCD4tp9edtqvYbEWqpExSZ0Hh80flwMbjdV+FKOQ4vamlMULc6yujeUChi8EijYAUCXEKz9mteOI+IQpEY68zQrDZuiyqRblv40E9Tq2Sw6U2ogBQXJ84QoNxRaKcHcGrTVGE1KwRm2Qa27SJtLdR0Purzg8PMtgyqfOjX1gV6SxNNpeApOqZ4gQ9be6vbWrcbAVVlahkrIOz2fTEx8uVL3CWLQs2tbMSLe4UezHGpGV7TkT7qzNjoCt9ieludZm8cKqJlmAU4t5AOgH6b01UuYBGtqFxfzq8e0A2atuKSijn505y/oKVDQESzDm1exjJB191qv60TL6Mg1UoXHmh/EvvFWosch629atTT0yHxyWyzUrF71Kog5NgM8Ftz1phwecIdr1Rw/wBGTfixAH5VP7mro+jhVBK4h9XTYWv5jrXL9KR3vl4/ybczwxlTUj6XHs+B8j/ND5J5sOVE67ECzrup8r9PfXmN5sNKsWIA39lhurDyP7U4YCVWGhgCrcgd6mMc0xznSTWUKv183DodxyNVOJOGfrUZxWFHfN+1iHUjYlfPy61u4hwJwk1wPsZCSp/pPVT+1beCc6AxRh6SLcfmX/HyqoqpdWTN3HvE5Pg8ZLhpw8ZKsNSn0a4YEf7yrYo3rq3GP0cjES9rAyozHvqR3Sf6hbka59xFkzYWdonN7AENa1wRzt8fhVTi0VxzjJ/ssZPitNHsZmYSO/U7Us5bHc1M+chlXoBesKtnVeDzioO1N69YThpnIt8aoYbNlU2DA23PupnybiZVI1Rkiw3FaaMt6C2XcM6hpdifQ2phyXhzsL2kkK/0k3H60PwPFGHJvcj3UfhzSNxdWBoSiRPvoG5u7QsGB7vUVbwOY6htVDiaS8THw3oPk2IqG6eDSEU45HpZtq8g3vQ7DzXq5q2p22ZySRQzjER9m6yWII3HX/FCcjy6ONNr23O+5pk4uw3/APFLYAEKpv6MpP70t5NK0sdlG+liPcLinKDUqFx8lwYaTGOB9nGWUdRvv4WrMWcuTp0G/obfGkHKs7meVUmkYIDbQvdF78jauj4JVA2tamn4KUayz0sjtuRatwU1oxWZovdXvMeQFecKJG3bbyG9qME+WWGirx9Wq4sdbAop9SOxTSJl9kkVirwtUqla9I/wDsx4qw0JIaQFh0G9LObfSWiW7Jb38f4rmeYYxLAC5va9+vqetVsXiF2t8q6LMeo35lxtJjEKMigA3DAbgjwNGOHc3aRQpPeFvd51zPA4ltPdXrV3L80kWTqLDpWM49snTxT64ejpPFPGEYWTDYiJt1FnXcXtcG3Q0iZPmHZ4iGYOO643v+E7Nf3Xofj8czMTIdR8TVfCnb2b1TjdExn1tLTPoCDirCP7M6e82pR+k7DxTRpPG6MyHS1iCSp3B9x+dcsxhGxFx4iiOXzgWW5OrxqnnBnBOLssZXJZhW3iPDB2Uf1C1VJRpa45X2q1m8t0RgeVclVI9G+ysQnwrdqUI31Wply7KcUlzGxB+PXwNE8syxcROZ+ihbj+/rT/AILBBVro2ZKHUQMFl2MCGMBbHqVGrnfY0LziTF4Mhy5Uudrcu74CuyYTT4Ut/SBkJxXYBejNfyBAuf0pUh5eEA8iz6XE4Z+1G67ahyN6Y8iw/dHoK9yZQsOGWNByt7/GrWXjSormnVm0cRC8AFWY5Re55Df+BQx8TpF6GzZgC8ek7c3Hl0rXijZy886Q/wCKw6yxsjey62PvofkvD8eGuVLMeQJ6Csy5yiRhuZtyFKea8YPYhdmtfyHhc11NKzjTdUinx7hVXGJpULdbkja5vzNHMmhEgIZiFVbmxt+tIGM4h+sFGa5ddielblz+SItY2V0KEdDcWFczVTs7Y546vQ48P42KQsygLvYeY6b86PT5miLcnl4b/oKQOHHG99tv0FdDyPMcPKn2RXbYg87+dHGrJ5moteg1eI0PlfoauxZop6iic+Cjf2kUjzAoTi+FomuULRn+07fA1bhJELlg9qiz9eU8qxQbEcOzopKShrDYWIJqVm+68LX036cs7BWlRSLBRubbX9a3ZrhUFrEbAmmPJcrCwayT3hfffahObZPyAF2fw6DzHSupL05W/AHhYVEe5G9zVaKRRI2/QUzy8P6VAsvKgiYGxc7AarUqK7A6dg9hvfmfStchHQ0eweTl1aTzsPQUt5phmR9Iv5ikNGcPIWN261vjbvi1aYCOZ6V7guSfCkAYxOKVY1v1a1/KtGOkOm3Tp+1Cc8n2ROlrn31bwH2kIBNyPH5VE4+mvFP+I0cDzDvoeu9PmGF0t1Fccy3GGKQHwNdJy3OgQGBG4qFKtnao9442FcPPpogADpv06eZpeixNzsL/ACorhGPXnSlNClHqv2WcXHeqbJY2/SrGOxQRST/vuoHwZxGMRipYyLAodA5tzsSamPG5OzCfL0X7CLRmwZh3W5f5pNkmaOZnA7jNYeg5103MkCwOjDpYDz6Upw4Ls+5Kvsi17bEnc/OutRrRxOTlsEZpnwZSFNgBehM2IMqiw9TVvHZciEk8muPTwrRlA1IQNgCRqPX0FEtjiDMPFolK2uSBYeFbJ8sdiQxO4uB02onNgNLxlFYkmxvte/rTTHw6ToeRhzGwO1jSStmjlSFnJY2aKwLbbG3P41pRXw0oKu4DncWPOugZJlMadqoHJvGtE+ADyAgnRHub73bwoUVWCJTbeQYnE88ZW0gYG+zeQ8aJ4Hjw6NU0YA8RQTOMFra1hc9V20Kf3NBpEUhob3VP199ErQopM6TlHGUE5t7Phc86lcUkx/ZP3TyPLyqUZF1G+PPmaJFVBa6jn0FGOG8xWUu8ilbnSt+VczyrF7EEnbrT7wLjNSmO+4J2O4N6ad4CUathrO8tXs2eNiPC3In0pMx2UyRRrrbncmwtuRTxi8MxmRE7oHeZfwt/FUuKcahUKykEAk7bbDxqms5JToB5PgT2KaHIJHqN6AZ9Ae0YkXCgC46+dEsDmfZwrz6/vaiEUyTYZWQjXYkhhsTfx91SVrIjyQ2A2Nz/AKK14t+xWz+2R7P80Sx2Jn1AFAu19Q73vBpfxsTElmNz4nnRQ7KsoYm5NesFinTl41aAXSDtWpNJJFr0MasJRMsu4Pe6j96Y8lwYHM0jv3GB3Hzpo4YM+IlCRk6dr6hcVjLi/B0Q+R12dJyl0AttVw4lQwVd2bkBv/orCcOqqXvY+PTzuPCrXDeFd3abSgHsrtzUdb9KFwu8in8lNYKOfYeYQlYwutxYnrvXN+G+1weYKWNirBWuOh5122VpAS5VWA5W8qVc8yOOePtdJWQ3Yi36V0NJUkcabbbY0ZlGs3Z2Nje/wHWgfEkjRYSTbvHkfU879dqE8C5zrY4eZrTILR32LKTax8SKZ+K4dcOgm1uY8afgeivJlKvGnduTbc/xVjhrhvd3Nh3thbkPSmTB4JVRXYi4CmrOCxCB5AGFrj9Rek/BpvIvZtw8pUd9tnHIAUTmyGPSLljy6+dZzfM4gou34x0ojNjk09fw0lVg7oCx5YEXEFCwLNYethVebKJI0RVk2G7aupAvv76Ky41FEY3u735eZq3ip0ba/wCE0LYNuhRwBZ4mGnVJe7MOQPh8KXM0yaZGaQabEbqNiTTvkmF0DWPE3U7A/wBwPjWqfEJLLZgVVT1HM+VNoE8nIcbllru4KNfkfnfrUrsnEGRRyIpsDpIPvqVDK7HHsfgOzk0qO7z91b8lxTQyak6WuOhrM0xlJ0kDSLC/UUOy+chyrdb71L/RonapnW+Ds6SdXeTusWI38BWniGENr0tfWQgHMWvvShw1mDR61ADAHkfPfnV3BY2KSeIHUmnUbA7aquM6iZyh9ww4zh/7MKCNrdKW8mgdFkXu21MNx504zOyqxWW4AJ71Asuwk4g1EKdWpvjervKJ8Zphy8PiIwVW3Z322+VDuIuC76mRehNh/ir+CmmGIiBjB+zonmWbOoa8TeyeXpSvLCtHPcNkI7PvLY2PMGqf/GaXS3UGukZPmkT4dQ6Hre4od/xmHleCzgEk7Haj+I7+4Rc6w6lNW2oc/Gn76P8AI5Ej7UFlvbbT8TvVPiHh1YBY8nIH6iukZFiE7GNVBtbwpYsG3QGzbtigUP7TaQdO9utMEIaKNUV1NgBuLf71rGad14mNtIJ87HmPlVefNxqA0+JBtcbD/NUqbId0XMwxZVANN7kDatuImYKAF8BS1juIPtoks3O/L/fCiOJzxe5fVueVqE1Y3F0V/wDiY5sUJHjGqEd1gCDf1FWs+i1xvclduYG/61qyHOI5DIwJ9rwrGa5mncXvHWwGw6VPZDp2bosIOxUWdiQBvsfDeveXYQWY6Bux5nwsB8q94jMrabI3X9BeqWT5ozR/dsO83Onehfk95hgrqo0J7fhei82H7oG3TkBQXH4uUiPTFzfe99qLyTSXXugb0XkKwYzDDkaGFu6fDoa2zwAi5tYeXStePSVkYDSNjv51WwuFd0GtybixAoTyDWDzJKqt2TW0c7+R5Ct8+ECJqWzBRsu2/vrRFgEUrcE6gVN9+XKvOFkCao3N020k+fT3bU1h0w3lGlxM0Q9lbkbDc2v86lW8xzCOFNhewJ7ova1ZqH1Gu1HDMFjVR2UjZl9160JDdyRytf8AXpWybD6SocEMOYYWPwrSiMjnT4cjWaZ0V6Gspw57R9LEXCmxFD8azxTajY2a+3PfajfCmZxriNMndDKLX5Xr3xXDExcoVvpB28QatU0Z21IwOIAYnUmxK2sfWmjCZghw4sRfQNr0gSYTVGG53G9/PzrdgIbxcmHdI7p6jyog8hOOGPuDUfWfyoLUQzdLxuR0Q/KkbAK3b3EjglL7g+FG55Z9Eg7VT3Da/lVZyZ0sBHKsPpwy8vZPP30NGEHaQXQHmeXnXvA4if6sN0O3lfrVXLs4k7SANFyB3HXnR/Ef8gjxP2emMEG/aLYE7fCnXAxfZLYA7DYbbW5VzDi/OFZ4QEYNr5eJHSnrAY2YwxkKFOkbH/NCywawGpwjERkXJF9/Ab15fBgMtlGwO/woFLmcwxEV4rjSbke+iMuZSFwBEeR53px2TLRqxOHH1hdl9nw9a3Y2BQw2XkeY8qHY3HyicfZXGjnv/vSrGc5gfZ7Nr6GsfO3SiI34bOG8IBHey7sTsBVnFxjtYthzPQUE4Lz+I4dQQVYEgi3UGt+fZ2ivAQrG7Hce6p8DNhzFj5N8jQ7IIz2fW4JqvLn8RA9sEMNrG9ZyfP0aSUBX2PO1vGqb0JR2EMdERoPQML1cxcW6m/I0Fz/FzaR2cf415+FWcyklKWJC7E7c9hQtg9BaQgDc0DwObrpkC3cqx2A86IxYdSgNi2w3JqtluCsZeSgtyH80DxkFYnOTIncQ37QC/hceFEsFEdNtiL79bmg2PwMcbW1Ea3vz8KtZcjMp+0fQL6bLY3603vAVgtZsyxRk8hff0qUBxzkEHVJJvso39dqlQM0/STkAkQTqO8mzea1y+FyGsfwn9K71neH7SCRBzKm3rauE5iGjddQ5gg+6oki+N+BePDhjCf7rfGi+a5ashbu7iM3ttuKV8Nij3Sp2V1JB6U2YfM7PIXXYxncVUBSAmEy9xEQre41qybFtGZI5Fva/Lz3prw3ZmEEHpQCVAuIYjkbXt7qX4ZV+F7Ks2j7eO5sNFtxTgskbI3eQ900lDCqXg2B3YcqYBliDUNJF1bketqvNsh1gOZfgEbDiwB5/Ol6fLtDYdlBBDEbGi3D+WqIF0sw5/Oh82XPqh0ykHW3O++9O31Ix2AfGcX2sHePtDnvbcV0PLMMOyW+/drm/HmGnR4izgjVt4045Vg2aFNUraip3HKkm7KklQTfCDtYtyDY8j61fbCfaL3mOzUtvhZxPh9MoICnmfI+NDc/zybtpoyz6IFSRzGSpdu8ewR1tZmZsKNjyd/EEacalJ4IlFUhrmwg+sc2totz6/wCmruIiOr2m2DeB6VyyfiJyQ/2x1bbTOEA5XNrPa4PdDk7cuV/cPEMutQpmtq096V2isUe1mvrH2gjXduT33AoSf/I6ZfDlW1/seshyvSp35sSNh41vziNgYQCLa78hS1lGbywx7szR27WM7OxikeNQjG9y6ySsvmE8efvG5xPI0YUMrLiUidXVbrqCS3NmIKtGeYJI1jbYij6cvDBrI2T4Uagb9R0FecqwYEk2/wCIHYW8aX8fn57KNixGottYFhofsyCBfftCsYAuSzADqRUy3PZBLJcS6mlEQiCqZA4iaUA2bQBoA31WGoXtvZuE2tEpIc82iGgk3NiDz8634iZAoJIAO3xFL3EaEYdnlkYA6AFAu2piAFAF7kkgWFYnxsaRRBoJ2lZdXY2QyBUIDM1n0Abj8W99r1KjJsMUFstzeMoQCWKkryrTE7mR9R0KQCB18KDZXxLCoOiKVlaRBrjjBXVKivGL6r3YOBy2/FpFiSWXZks8bugYPd10uAGQozI4axI2ZGGxPKk+OSWSryeY8vQyhjey6jdvPlVbH5x2YYGwQDYg7m/gK3QYR2iZidRZthyAA2t862ycMwuF1g7dL1DTGmvRYhzpUS6oefvqUzz8MxW7ndPxFSp+78lXEMGuUce5eFk2H4r/ABrq16Q/pMwJKo42NwKtoiOzmU7mNiQOguPHyo5l2L2BG3dIoHmiMASRcW5ivWHxYsBy2qMpmtJnXMBgRJh0OhGBTpsaU8w4fHbsF1r3L+IrfwdxC0a9k41L+Fh4c7UwYbNomxR3I7g51dqjOmmc+THyRPGD3tD+h38qfI86QjvKw7p6dbUC+kHBx6hIttwCbc7g8694CU6RZrgryO/MUVkNoaOHMfGYFs1t25g14XGxsYQWF9bczXrhXD6sODpQkFhVXMMnBERMQ2k6NVJPqT2XYrfSVGpjQixIccjR7JsTGMPES4vpPOk36QsAFRdnHfHmKY8gy8fVo/s77N7R361Ki7G2qCiyKZYiCDseopE4pHYTsTaQoqt3tQDNi5cSzsdLfgGHRV8AzXvR9suj7aIESKe9a1DeM8rugKajqBQ3A+8DK8J1dLkPH6zL511fFdcq7aM5v7ft2JeGxypNHKIYiyLGO8H1XRAoYOrAi9rkbj0ub78lWWUmOGBpwsXZ6UuqotkVHeQkL2iqg06iBybSSCSuTYnSGPgCbenSuk5hmi4TCrgEjBDRxM0l+8zuokd2W3U36+Ar0vn8nDwQtQTb/sfwOPn+TydFJpe/1Z4yXDTRyKMYjQq4j37vY64Z1lRFZGZVaRpG2Zr3j2vewM4mWJJo21XL4gyn1EIgA9Aqqf8A1pSwWYoIZoXiEgkUkd9lsyI+nur7e52B2vaigjASCOOG8pkxfetJiP8ApsQYL6DIpJbSPxAda8nj5Xzx7Rw/x4dvzfiP4vN0k7/f5GDMsmwzJMmpbzzLKdQV1Uh+00dm3dKFy7FepkbruLeQYWFZU0tEogEgCxIsaFpLDUEU2SwDiw56zQLPe2HZqFhjkWJHmUq0iiWQqsca2kW12EovvyXbetOTF/rEsixBcOrzCZmRgAsPaBpBLrse+ijQFJsSb7Wq+nI1s47Q0cSlWifViDqEySRkIv2drAJb8a7ve+/f5iwqtm8UrKs0czI/Ydm7dmtnW5YFQSezYFmsbkd7cGwsLTiAusUZg0OZWWYGx7AKJHRTuQXdUBAB5XJttf1/zmJkiDyRAxypH2akNFpklZVVO2LkyrpZmMiotrDSGJsBQmgtBTLch0xRC5ASQSlANiRCYVBY72VdG/PuCifDeXdlARe92kY+Zdmdjc+LMx99KuFxs8DzRpoZHkhjQa5ZFDiGaaa3aEshKLELaiL2PMkUQynNZZSkZdAjHE7qLWTD9nG+9/8A5WffwWlKMwwNOGkBVVXkOdWaV8s4hJiWVwiRjBDEvtYrrJMQve3sI9/Ekcq0YHiec6UeO0hmw8WoRt2W8Ucs/e1cxeYAdNHWo+jILG+s0sZNnM80sDExdjiIpJkjCN2iRDQI2aYvYlu0BK6ABuLm1zKiUHHY7D96EcU4cPA1+ljReqWc/cSflNSByjPMCpjcjb2RtQHG4EqLHejEnsN+cVjOuVEtlx0CsixxiIuTYH3iujZJiUmxFyqklB0rlyey3rTtwP8AfJ+Q/OoRUl6NPEmQxyrILEERkix60hYQTQhN7jwI91dTn/7n5DSRnHsLWk/CONm7gziZkDxunJjuKOS8RIUW6N97SVw598/5qbT90P8Ay/tSWmD/APSPP0kY+NoFO/tL08xRXKc6X6umhWbpcbb3tzpf+kr/AKYeq0XyD/ok9R86TYeG7NZSNEo/Be45XBPMHrVaDOo5SY5YyUcMCOhBHKiGI+6T3/OhKfer+b+aXE22EkqFbibg7U5aMs2q51hSxb/yxrvq5d9AdXVAbk24oiMKYcTC2tURUxQhZjoXTp7RBeRCBdbkb2udJ2rouC9pP/at+M/7n5K6pcr5I9J5SFxyfFLvB0zmmTYXs0kEUf1iRymmV4ZEiituWJkAMm+khU5lRcjnTEMCg+qwHD9qsakhpACxY3LubD2mYlj5mmofcp6Vpf7+P8tY4jHrHCNOXmnzcnabtgjFKQxAwyd+TtH2HekUqyu3iwKKQf7R4VUyLCahK5w0WqQkOSB3ht7Xj7I9bUbzH219DWnIPuz+Y022vTJaYPzFZdQIjhDNKHLW31BRHrJ6nQAt/Dary8OYdNMfYx6GN2UKAhtuO7y2IFvCwrZmHOP81E8R97H7/lS7MAfnGV4ZcOIzFEI0IZVKjSp3GoDx7zb+ZqnioMGFjXsEYISUURiwLtqewtbvE3PjXjjP2B7vnVuL7tP/AFpqTvYPRXynh3DGCNJIUk7NDGC6KToudrcrd47dKNDBR93uL3XaQbcnYMrOPMh2F/7jWnK/Zf8AOauUnJv0Cng8pgibVFDGjd7dVANmIJG3QkA2qVcqUm72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ata:image/jpeg;base64,/9j/4AAQSkZJRgABAQAAAQABAAD/2wCEAAkGBxQTEhQUExQVFhUXFxUaGRcWGBgZFxgXFxgYGBgYGBQYHCggGB0lHBQVITEhJSkrLi4uFx8zODMsNygtLisBCgoKDg0OGxAQGywkHCAsLCwsLCwsLCwsLCwsLCwsLCwsLCwsLCwsLCwsLSw3LDcrLCwrNywsLDcsLCwrLC8sLP/AABEIAOkA2AMBIgACEQEDEQH/xAAcAAACAgMBAQAAAAAAAAAAAAAFBgAEAQMHAgj/xAA+EAACAQIEAwUECQQBBAMBAAABAgMAEQQFEiEGMUETIlFhcTKBkbEHFCMzQnKhwdFSYuHwFTRDc4JTovEk/8QAGQEAAwEBAQAAAAAAAAAAAAAAAAECAwQF/8QAJxEAAgICAwABBAIDAQAAAAAAAAECESExAxJBBBMiUWFCcYGR8DL/2gAMAwEAAhEDEQA/AO3VmpUoESpUqUDJUqVKYyVgmoaQfpL41GFQwRH7Zhuf6FP7mgC9xP8ASJhcISlzLIPwpawP9zchXJeKeP8AE4wkfdxdEUm1v7j+KlSWYsSefma1s3ib0gN4ck7mreFhueRb/fGquHT+o2Hh1otDmYQWWw9P5qWUXoMPb8FbWiY8rD0BrRhMfq/xzq21zvdvjSZRSlRxzufWqEiHrVrEE3uWb3k/vVGaU+N6Qyxl+ZSwPrikKHyNv0611XhD6R1ZdGLYBh+Mcj625Vx5gD1sfMbfGvKuQelURVn1NhsQsih0IZTyI5GttcN4J4xnjZIQ66SbAP7Iv59K7Tl+J7RFe1r9KohlmsVmpQBisVmpQIxWDWaxQMxUqGs0Ae6lSpQBKlSpTGSpUrDGgAFxpnwweGaQe2bKn5j191fOeb45ppGd2LsxuSTzp2+kriM4mUqv3cZIUeJ5FjXPZDfpU2NI1F68h6jCsWoHR6Eteo969QYcse6CfdV8YLQLubeVS5IpRZnBhgdhTDgwSLG/6UPyyO52G3nTllmXADW1l+dS5FRhYAxWXH+mg+Lwlue1OmKlXcDfz8KCYyBf/wBqVJltIWXiNaiPKis2HudgazHk7kE2ttVdiXBg7DA3rt30bcVLPGuHkIEqDb+9R19RXHIcPZrUSiLwyxyobMCCD5jnTUiHDB9F3rNCuGs3XFQLIOfJh4MOY/f30VrQyMVis1DQBipUqUAeazUqUAe6lSpQBKlSpTGSvE4urDxB+Ve6rZliRHE7n8Kk/pSA+ccfAxZ9W1ifmaoplzNTFnOyXPNmufXnWMjsRvzrHsapC82XEG1qv4TKFPOiWMtQPGTux0Jffmalts2SRuxOLSE6Ye83U9BWrAYGWdxYFj49KM8PcLBrNIb+VdByvBrHsigDyqO1aL6Xli/lHCZQAytbyq5jsvJ5yaUHlz9aahF6edJ+fZ2rydmm6g723LHwHlU5Gjxl+VgqXOq3QWArRicAtzy/j1rdLmDmwNl8FG599Fcn4beXvyEheg5VV2KqBOBybW2q1kHUj2vO1bc10pZF3J5KNz6k9Kb5cuIXSZGI8BYfqBeh6Zakd7C7H/edQ3RSpiBHlhVzq58/3qzjMKCFXqDtRnHRgTqCfI/C9AuIcWFYW/3lVxdsiapDT9HWZmOYxn2ZNreDDka6iK+fcuzXRiF/Mpr6AU7V1ROOWzNSpUNMkxWKzWKAIalQ1KAPdSpUoAlSpUpjJQbjCTTg5iB+G3x2ozS9xzmSQ4STXvrBVR4k/wAUnoFs4bmuL1EDwvW3ILlvnQsHYnryFNWUYHskF+ZF/jvWJuipmSHp1qvg8Ib3tXvMsfdtIFrdakWoju3rNo3iNuUIbb0wQCwrnmHzWSM0z5VnWu1zvWdUaU2WOIJ5jGQvdB28zSvl+XPfTEpZz7TnZRfwp7Dq3PercJROQAoC6BuQ8LiPvSnU/wCgpoHK3Khv/LKvOsrncR23HrVYMnbLOL5d3mevWqXY6R59avxTxtyNeZovGoaKTEfMYCNUh8Wt79vlSHnOI1P6Gum8UpaG45VyjGG5PrVcWw5NHrCoWlQDmXQf/YV9ORiwA8hXGPomyYS4lpGW6xAEX/qPKu011w0cU9kqGpWKoghrFZNYoAlSsVmgD3UoTjOIII/xaj4Lv+tBcTxex2jjt5tv+gqHyRRa45PSHC9eXcAEnlSK2eYl/wAVvyiq+OnmliaNpWs3PobeF6j6yNPoSDWRcaxYnEvhwCCL6WvcMBzpO+mrFfaQR32Cs3vJt+1C8DgvqmISZLlkN7E7Ha1qH/SFxB9bkjbsijIpU73B3uLUu/ZGkOPpNPwF5Fhe0db/ANQprzefswSOm1J/DuN0Sxg9XFNeaKG+NIqk2Kc+I3LHnVT/AJKT8N/dy+NNTZFrF1W9SLBRW0sNJ6gj96hSXpo4yehYizBnB33BtpO59beFWsLmJU004TL8OpDAXbyv8qoz5Ah1sgIF77870ScWhR7xeRh4cxLSWIovmRZd69cC5WFj3o7jsCrc+VR1wU51I57jMzANj8Bua2YfMY+bKwHiQarcR8PyHXo5Ftgp6efneheRcMYnUoYugGolgCL+AP8AV6VUYp+inyV4P+WSROt1ei+GL30t3lPI9R60mZTkuJDElLWPtKbBvMp4+lOuVxsB3qn2glVWjxnWCDwup8NvWuGTx98i3X413/Mrdmx8q5Xk+VD60WcXAYG3je5pppEpdlR0D6L8oMGFLsLNK2r3DZf0pypTyDiBXmMIRlt4/wAU2CunjmpLBy83HKEqZKxWaxWhkSsVmsUAQ1KhqUAc2+r1vhwm+9WYkBF6u4WAEXrz6PRskGHAG1VsZEPQ0QLjl1oXmWHaQdxtLDrz9xqhJZA2YZfqBIY0n4nI55pGSNQzBS3O1wOdr8z5U1zYuaI6ZIy3gyC/6DcUFzbFcpI2KspuGGxBFUimnWBGils6nqGHzp1jxGoUs/V5cTJJIkdytmkCD4tp9edtqvYbEWqpExSZ0Hh80flwMbjdV+FKOQ4vamlMULc6yujeUChi8EijYAUCXEKz9mteOI+IQpEY68zQrDZuiyqRblv40E9Tq2Sw6U2ogBQXJ84QoNxRaKcHcGrTVGE1KwRm2Qa27SJtLdR0Purzg8PMtgyqfOjX1gV6SxNNpeApOqZ4gQ9be6vbWrcbAVVlahkrIOz2fTEx8uVL3CWLQs2tbMSLe4UezHGpGV7TkT7qzNjoCt9ieludZm8cKqJlmAU4t5AOgH6b01UuYBGtqFxfzq8e0A2atuKSijn505y/oKVDQESzDm1exjJB191qv60TL6Mg1UoXHmh/EvvFWosch629atTT0yHxyWyzUrF71Kog5NgM8Ftz1phwecIdr1Rw/wBGTfixAH5VP7mro+jhVBK4h9XTYWv5jrXL9KR3vl4/ybczwxlTUj6XHs+B8j/ND5J5sOVE67ECzrup8r9PfXmN5sNKsWIA39lhurDyP7U4YCVWGhgCrcgd6mMc0xznSTWUKv183DodxyNVOJOGfrUZxWFHfN+1iHUjYlfPy61u4hwJwk1wPsZCSp/pPVT+1beCc6AxRh6SLcfmX/HyqoqpdWTN3HvE5Pg8ZLhpw8ZKsNSn0a4YEf7yrYo3rq3GP0cjES9rAyozHvqR3Sf6hbka59xFkzYWdonN7AENa1wRzt8fhVTi0VxzjJ/ssZPitNHsZmYSO/U7Us5bHc1M+chlXoBesKtnVeDzioO1N69YThpnIt8aoYbNlU2DA23PupnybiZVI1Rkiw3FaaMt6C2XcM6hpdifQ2phyXhzsL2kkK/0k3H60PwPFGHJvcj3UfhzSNxdWBoSiRPvoG5u7QsGB7vUVbwOY6htVDiaS8THw3oPk2IqG6eDSEU45HpZtq8g3vQ7DzXq5q2p22ZySRQzjER9m6yWII3HX/FCcjy6ONNr23O+5pk4uw3/APFLYAEKpv6MpP70t5NK0sdlG+liPcLinKDUqFx8lwYaTGOB9nGWUdRvv4WrMWcuTp0G/obfGkHKs7meVUmkYIDbQvdF78jauj4JVA2tamn4KUayz0sjtuRatwU1oxWZovdXvMeQFecKJG3bbyG9qME+WWGirx9Wq4sdbAop9SOxTSJl9kkVirwtUqla9I/wDsx4qw0JIaQFh0G9LObfSWiW7Jb38f4rmeYYxLAC5va9+vqetVsXiF2t8q6LMeo35lxtJjEKMigA3DAbgjwNGOHc3aRQpPeFvd51zPA4ltPdXrV3L80kWTqLDpWM49snTxT64ejpPFPGEYWTDYiJt1FnXcXtcG3Q0iZPmHZ4iGYOO643v+E7Nf3Xofj8czMTIdR8TVfCnb2b1TjdExn1tLTPoCDirCP7M6e82pR+k7DxTRpPG6MyHS1iCSp3B9x+dcsxhGxFx4iiOXzgWW5OrxqnnBnBOLssZXJZhW3iPDB2Uf1C1VJRpa45X2q1m8t0RgeVclVI9G+ysQnwrdqUI31Wply7KcUlzGxB+PXwNE8syxcROZ+ihbj+/rT/AILBBVro2ZKHUQMFl2MCGMBbHqVGrnfY0LziTF4Mhy5Uudrcu74CuyYTT4Ut/SBkJxXYBejNfyBAuf0pUh5eEA8iz6XE4Z+1G67ahyN6Y8iw/dHoK9yZQsOGWNByt7/GrWXjSormnVm0cRC8AFWY5Re55Df+BQx8TpF6GzZgC8ek7c3Hl0rXijZy886Q/wCKw6yxsjey62PvofkvD8eGuVLMeQJ6Csy5yiRhuZtyFKea8YPYhdmtfyHhc11NKzjTdUinx7hVXGJpULdbkja5vzNHMmhEgIZiFVbmxt+tIGM4h+sFGa5ddielblz+SItY2V0KEdDcWFczVTs7Y546vQ48P42KQsygLvYeY6b86PT5miLcnl4b/oKQOHHG99tv0FdDyPMcPKn2RXbYg87+dHGrJ5moteg1eI0PlfoauxZop6iic+Cjf2kUjzAoTi+FomuULRn+07fA1bhJELlg9qiz9eU8qxQbEcOzopKShrDYWIJqVm+68LX036cs7BWlRSLBRubbX9a3ZrhUFrEbAmmPJcrCwayT3hfffahObZPyAF2fw6DzHSupL05W/AHhYVEe5G9zVaKRRI2/QUzy8P6VAsvKgiYGxc7AarUqK7A6dg9hvfmfStchHQ0eweTl1aTzsPQUt5phmR9Iv5ikNGcPIWN261vjbvi1aYCOZ6V7guSfCkAYxOKVY1v1a1/KtGOkOm3Tp+1Cc8n2ROlrn31bwH2kIBNyPH5VE4+mvFP+I0cDzDvoeu9PmGF0t1Fccy3GGKQHwNdJy3OgQGBG4qFKtnao9442FcPPpogADpv06eZpeixNzsL/ACorhGPXnSlNClHqv2WcXHeqbJY2/SrGOxQRST/vuoHwZxGMRipYyLAodA5tzsSamPG5OzCfL0X7CLRmwZh3W5f5pNkmaOZnA7jNYeg5103MkCwOjDpYDz6Upw4Ls+5Kvsi17bEnc/OutRrRxOTlsEZpnwZSFNgBehM2IMqiw9TVvHZciEk8muPTwrRlA1IQNgCRqPX0FEtjiDMPFolK2uSBYeFbJ8sdiQxO4uB02onNgNLxlFYkmxvte/rTTHw6ToeRhzGwO1jSStmjlSFnJY2aKwLbbG3P41pRXw0oKu4DncWPOugZJlMadqoHJvGtE+ADyAgnRHub73bwoUVWCJTbeQYnE88ZW0gYG+zeQ8aJ4Hjw6NU0YA8RQTOMFra1hc9V20Kf3NBpEUhob3VP199ErQopM6TlHGUE5t7Phc86lcUkx/ZP3TyPLyqUZF1G+PPmaJFVBa6jn0FGOG8xWUu8ilbnSt+VczyrF7EEnbrT7wLjNSmO+4J2O4N6ad4CUathrO8tXs2eNiPC3In0pMx2UyRRrrbncmwtuRTxi8MxmRE7oHeZfwt/FUuKcahUKykEAk7bbDxqms5JToB5PgT2KaHIJHqN6AZ9Ae0YkXCgC46+dEsDmfZwrz6/vaiEUyTYZWQjXYkhhsTfx91SVrIjyQ2A2Nz/AKK14t+xWz+2R7P80Sx2Jn1AFAu19Q73vBpfxsTElmNz4nnRQ7KsoYm5NesFinTl41aAXSDtWpNJJFr0MasJRMsu4Pe6j96Y8lwYHM0jv3GB3Hzpo4YM+IlCRk6dr6hcVjLi/B0Q+R12dJyl0AttVw4lQwVd2bkBv/orCcOqqXvY+PTzuPCrXDeFd3abSgHsrtzUdb9KFwu8in8lNYKOfYeYQlYwutxYnrvXN+G+1weYKWNirBWuOh5122VpAS5VWA5W8qVc8yOOePtdJWQ3Yi36V0NJUkcabbbY0ZlGs3Z2Nje/wHWgfEkjRYSTbvHkfU879dqE8C5zrY4eZrTILR32LKTax8SKZ+K4dcOgm1uY8afgeivJlKvGnduTbc/xVjhrhvd3Nh3thbkPSmTB4JVRXYi4CmrOCxCB5AGFrj9Rek/BpvIvZtw8pUd9tnHIAUTmyGPSLljy6+dZzfM4gou34x0ojNjk09fw0lVg7oCx5YEXEFCwLNYethVebKJI0RVk2G7aupAvv76Ky41FEY3u735eZq3ip0ba/wCE0LYNuhRwBZ4mGnVJe7MOQPh8KXM0yaZGaQabEbqNiTTvkmF0DWPE3U7A/wBwPjWqfEJLLZgVVT1HM+VNoE8nIcbllru4KNfkfnfrUrsnEGRRyIpsDpIPvqVDK7HHsfgOzk0qO7z91b8lxTQyak6WuOhrM0xlJ0kDSLC/UUOy+chyrdb71L/RonapnW+Ds6SdXeTusWI38BWniGENr0tfWQgHMWvvShw1mDR61ADAHkfPfnV3BY2KSeIHUmnUbA7aquM6iZyh9ww4zh/7MKCNrdKW8mgdFkXu21MNx504zOyqxWW4AJ71Asuwk4g1EKdWpvjervKJ8Zphy8PiIwVW3Z322+VDuIuC76mRehNh/ir+CmmGIiBjB+zonmWbOoa8TeyeXpSvLCtHPcNkI7PvLY2PMGqf/GaXS3UGukZPmkT4dQ6Hre4od/xmHleCzgEk7Haj+I7+4Rc6w6lNW2oc/Gn76P8AI5Ej7UFlvbbT8TvVPiHh1YBY8nIH6iukZFiE7GNVBtbwpYsG3QGzbtigUP7TaQdO9utMEIaKNUV1NgBuLf71rGad14mNtIJ87HmPlVefNxqA0+JBtcbD/NUqbId0XMwxZVANN7kDatuImYKAF8BS1juIPtoks3O/L/fCiOJzxe5fVueVqE1Y3F0V/wDiY5sUJHjGqEd1gCDf1FWs+i1xvclduYG/61qyHOI5DIwJ9rwrGa5mncXvHWwGw6VPZDp2bosIOxUWdiQBvsfDeveXYQWY6Bux5nwsB8q94jMrabI3X9BeqWT5ozR/dsO83Onehfk95hgrqo0J7fhei82H7oG3TkBQXH4uUiPTFzfe99qLyTSXXugb0XkKwYzDDkaGFu6fDoa2zwAi5tYeXStePSVkYDSNjv51WwuFd0GtybixAoTyDWDzJKqt2TW0c7+R5Ct8+ECJqWzBRsu2/vrRFgEUrcE6gVN9+XKvOFkCao3N020k+fT3bU1h0w3lGlxM0Q9lbkbDc2v86lW8xzCOFNhewJ7ova1ZqH1Gu1HDMFjVR2UjZl9160JDdyRytf8AXpWybD6SocEMOYYWPwrSiMjnT4cjWaZ0V6Gspw57R9LEXCmxFD8azxTajY2a+3PfajfCmZxriNMndDKLX5Xr3xXDExcoVvpB28QatU0Z21IwOIAYnUmxK2sfWmjCZghw4sRfQNr0gSYTVGG53G9/PzrdgIbxcmHdI7p6jyog8hOOGPuDUfWfyoLUQzdLxuR0Q/KkbAK3b3EjglL7g+FG55Z9Eg7VT3Da/lVZyZ0sBHKsPpwy8vZPP30NGEHaQXQHmeXnXvA4if6sN0O3lfrVXLs4k7SANFyB3HXnR/Ef8gjxP2emMEG/aLYE7fCnXAxfZLYA7DYbbW5VzDi/OFZ4QEYNr5eJHSnrAY2YwxkKFOkbH/NCywawGpwjERkXJF9/Ab15fBgMtlGwO/woFLmcwxEV4rjSbke+iMuZSFwBEeR53px2TLRqxOHH1hdl9nw9a3Y2BQw2XkeY8qHY3HyicfZXGjnv/vSrGc5gfZ7Nr6GsfO3SiI34bOG8IBHey7sTsBVnFxjtYthzPQUE4Lz+I4dQQVYEgi3UGt+fZ2ivAQrG7Hce6p8DNhzFj5N8jQ7IIz2fW4JqvLn8RA9sEMNrG9ZyfP0aSUBX2PO1vGqb0JR2EMdERoPQML1cxcW6m/I0Fz/FzaR2cf415+FWcyklKWJC7E7c9hQtg9BaQgDc0DwObrpkC3cqx2A86IxYdSgNi2w3JqtluCsZeSgtyH80DxkFYnOTIncQ37QC/hceFEsFEdNtiL79bmg2PwMcbW1Ea3vz8KtZcjMp+0fQL6bLY3603vAVgtZsyxRk8hff0qUBxzkEHVJJvso39dqlQM0/STkAkQTqO8mzea1y+FyGsfwn9K71neH7SCRBzKm3rauE5iGjddQ5gg+6oki+N+BePDhjCf7rfGi+a5ashbu7iM3ttuKV8Nij3Sp2V1JB6U2YfM7PIXXYxncVUBSAmEy9xEQre41qybFtGZI5Fva/Lz3prw3ZmEEHpQCVAuIYjkbXt7qX4ZV+F7Ks2j7eO5sNFtxTgskbI3eQ900lDCqXg2B3YcqYBliDUNJF1bketqvNsh1gOZfgEbDiwB5/Ol6fLtDYdlBBDEbGi3D+WqIF0sw5/Oh82XPqh0ykHW3O++9O31Ix2AfGcX2sHePtDnvbcV0PLMMOyW+/drm/HmGnR4izgjVt4045Vg2aFNUraip3HKkm7KklQTfCDtYtyDY8j61fbCfaL3mOzUtvhZxPh9MoICnmfI+NDc/zybtpoyz6IFSRzGSpdu8ewR1tZmZsKNjyd/EEacalJ4IlFUhrmwg+sc2totz6/wCmruIiOr2m2DeB6VyyfiJyQ/2x1bbTOEA5XNrPa4PdDk7cuV/cPEMutQpmtq096V2isUe1mvrH2gjXduT33AoSf/I6ZfDlW1/seshyvSp35sSNh41vziNgYQCLa78hS1lGbywx7szR27WM7OxikeNQjG9y6ySsvmE8efvG5xPI0YUMrLiUidXVbrqCS3NmIKtGeYJI1jbYij6cvDBrI2T4Uagb9R0FecqwYEk2/wCIHYW8aX8fn57KNixGottYFhofsyCBfftCsYAuSzADqRUy3PZBLJcS6mlEQiCqZA4iaUA2bQBoA31WGoXtvZuE2tEpIc82iGgk3NiDz8634iZAoJIAO3xFL3EaEYdnlkYA6AFAu2piAFAF7kkgWFYnxsaRRBoJ2lZdXY2QyBUIDM1n0Abj8W99r1KjJsMUFstzeMoQCWKkryrTE7mR9R0KQCB18KDZXxLCoOiKVlaRBrjjBXVKivGL6r3YOBy2/FpFiSWXZks8bugYPd10uAGQozI4axI2ZGGxPKk+OSWSryeY8vQyhjey6jdvPlVbH5x2YYGwQDYg7m/gK3QYR2iZidRZthyAA2t862ycMwuF1g7dL1DTGmvRYhzpUS6oefvqUzz8MxW7ndPxFSp+78lXEMGuUce5eFk2H4r/ABrq16Q/pMwJKo42NwKtoiOzmU7mNiQOguPHyo5l2L2BG3dIoHmiMASRcW5ivWHxYsBy2qMpmtJnXMBgRJh0OhGBTpsaU8w4fHbsF1r3L+IrfwdxC0a9k41L+Fh4c7UwYbNomxR3I7g51dqjOmmc+THyRPGD3tD+h38qfI86QjvKw7p6dbUC+kHBx6hIttwCbc7g8694CU6RZrgryO/MUVkNoaOHMfGYFs1t25g14XGxsYQWF9bczXrhXD6sODpQkFhVXMMnBERMQ2k6NVJPqT2XYrfSVGpjQixIccjR7JsTGMPES4vpPOk36QsAFRdnHfHmKY8gy8fVo/s77N7R361Ki7G2qCiyKZYiCDseopE4pHYTsTaQoqt3tQDNi5cSzsdLfgGHRV8AzXvR9suj7aIESKe9a1DeM8rugKajqBQ3A+8DK8J1dLkPH6zL511fFdcq7aM5v7ft2JeGxypNHKIYiyLGO8H1XRAoYOrAi9rkbj0ub78lWWUmOGBpwsXZ6UuqotkVHeQkL2iqg06iBybSSCSuTYnSGPgCbenSuk5hmi4TCrgEjBDRxM0l+8zuokd2W3U36+Ar0vn8nDwQtQTb/sfwOPn+TydFJpe/1Z4yXDTRyKMYjQq4j37vY64Z1lRFZGZVaRpG2Zr3j2vewM4mWJJo21XL4gyn1EIgA9Aqqf8A1pSwWYoIZoXiEgkUkd9lsyI+nur7e52B2vaigjASCOOG8pkxfetJiP8ApsQYL6DIpJbSPxAda8nj5Xzx7Rw/x4dvzfiP4vN0k7/f5GDMsmwzJMmpbzzLKdQV1Uh+00dm3dKFy7FepkbruLeQYWFZU0tEogEgCxIsaFpLDUEU2SwDiw56zQLPe2HZqFhjkWJHmUq0iiWQqsca2kW12EovvyXbetOTF/rEsixBcOrzCZmRgAsPaBpBLrse+ijQFJsSb7Wq+nI1s47Q0cSlWifViDqEySRkIv2drAJb8a7ve+/f5iwqtm8UrKs0czI/Ydm7dmtnW5YFQSezYFmsbkd7cGwsLTiAusUZg0OZWWYGx7AKJHRTuQXdUBAB5XJttf1/zmJkiDyRAxypH2akNFpklZVVO2LkyrpZmMiotrDSGJsBQmgtBTLch0xRC5ASQSlANiRCYVBY72VdG/PuCifDeXdlARe92kY+Zdmdjc+LMx99KuFxs8DzRpoZHkhjQa5ZFDiGaaa3aEshKLELaiL2PMkUQynNZZSkZdAjHE7qLWTD9nG+9/8A5WffwWlKMwwNOGkBVVXkOdWaV8s4hJiWVwiRjBDEvtYrrJMQve3sI9/Ekcq0YHiec6UeO0hmw8WoRt2W8Ucs/e1cxeYAdNHWo+jILG+s0sZNnM80sDExdjiIpJkjCN2iRDQI2aYvYlu0BK6ABuLm1zKiUHHY7D96EcU4cPA1+ljReqWc/cSflNSByjPMCpjcjb2RtQHG4EqLHejEnsN+cVjOuVEtlx0CsixxiIuTYH3iujZJiUmxFyqklB0rlyey3rTtwP8AfJ+Q/OoRUl6NPEmQxyrILEERkix60hYQTQhN7jwI91dTn/7n5DSRnHsLWk/CONm7gziZkDxunJjuKOS8RIUW6N97SVw598/5qbT90P8Ay/tSWmD/APSPP0kY+NoFO/tL08xRXKc6X6umhWbpcbb3tzpf+kr/AKYeq0XyD/ok9R86TYeG7NZSNEo/Be45XBPMHrVaDOo5SY5YyUcMCOhBHKiGI+6T3/OhKfer+b+aXE22EkqFbibg7U5aMs2q51hSxb/yxrvq5d9AdXVAbk24oiMKYcTC2tURUxQhZjoXTp7RBeRCBdbkb2udJ2rouC9pP/at+M/7n5K6pcr5I9J5SFxyfFLvB0zmmTYXs0kEUf1iRymmV4ZEiituWJkAMm+khU5lRcjnTEMCg+qwHD9qsakhpACxY3LubD2mYlj5mmofcp6Vpf7+P8tY4jHrHCNOXmnzcnabtgjFKQxAwyd+TtH2HekUqyu3iwKKQf7R4VUyLCahK5w0WqQkOSB3ht7Xj7I9bUbzH219DWnIPuz+Y022vTJaYPzFZdQIjhDNKHLW31BRHrJ6nQAt/Dary8OYdNMfYx6GN2UKAhtuO7y2IFvCwrZmHOP81E8R97H7/lS7MAfnGV4ZcOIzFEI0IZVKjSp3GoDx7zb+ZqnioMGFjXsEYISUURiwLtqewtbvE3PjXjjP2B7vnVuL7tP/AFpqTvYPRXynh3DGCNJIUk7NDGC6KToudrcrd47dKNDBR93uL3XaQbcnYMrOPMh2F/7jWnK/Zf8AOauUnJv0Cng8pgibVFDGjd7dVANmIJG3QkA2qVcqUm72B//Z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Непослушание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84" name="Picture 12" descr="http://meduniver.com/Medical/Psixology/Img/neposlushanie_i_nakazanie_rebenk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00504"/>
            <a:ext cx="207170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" descr="https://encrypted-tbn3.gstatic.com/images?q=tbn:ANd9GcQph4xgUYAsZRzQ9ExtQqDI4yDgXSCopIxTGqQyx-OpapYYgUd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262890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905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ЧТОБЫ Не СЛУЧилОСь БЕДЫ</vt:lpstr>
      <vt:lpstr>        Воспитывай свои чувства</vt:lpstr>
      <vt:lpstr>     Вот несколько советов. Совет 1.</vt:lpstr>
      <vt:lpstr>                          Совет 2.</vt:lpstr>
      <vt:lpstr>                           Совет 3.</vt:lpstr>
      <vt:lpstr>                           Совет 4.</vt:lpstr>
      <vt:lpstr>                          Совет 5.</vt:lpstr>
      <vt:lpstr>                           Совет 6.</vt:lpstr>
      <vt:lpstr>                   Непослушание</vt:lpstr>
      <vt:lpstr>                Невыдержанность</vt:lpstr>
      <vt:lpstr>                Невыдержанность</vt:lpstr>
      <vt:lpstr>              Драться или не драться</vt:lpstr>
      <vt:lpstr>            Драться или не драться</vt:lpstr>
      <vt:lpstr>         Драться или не драться</vt:lpstr>
      <vt:lpstr>             Драться или не драться</vt:lpstr>
      <vt:lpstr>               Драться или не драться</vt:lpstr>
      <vt:lpstr>                         Наказания</vt:lpstr>
      <vt:lpstr>                       Наказания</vt:lpstr>
      <vt:lpstr>                       Наказания</vt:lpstr>
      <vt:lpstr>                Нехорошие слова</vt:lpstr>
      <vt:lpstr>                Нехорошие слова</vt:lpstr>
      <vt:lpstr>                       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Не СЛУЧилОСь БЕДЫ</dc:title>
  <dc:creator>Admin</dc:creator>
  <cp:lastModifiedBy>Admin</cp:lastModifiedBy>
  <cp:revision>29</cp:revision>
  <dcterms:created xsi:type="dcterms:W3CDTF">2014-05-07T17:33:31Z</dcterms:created>
  <dcterms:modified xsi:type="dcterms:W3CDTF">2014-10-18T18:21:35Z</dcterms:modified>
</cp:coreProperties>
</file>