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1E14-6194-4EF5-81EB-59834A585BB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7D2-4C53-49EC-A4B9-68C8F92F7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3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1E14-6194-4EF5-81EB-59834A585BB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7D2-4C53-49EC-A4B9-68C8F92F7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7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1E14-6194-4EF5-81EB-59834A585BB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7D2-4C53-49EC-A4B9-68C8F92F7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7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1E14-6194-4EF5-81EB-59834A585BB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7D2-4C53-49EC-A4B9-68C8F92F7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4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1E14-6194-4EF5-81EB-59834A585BB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7D2-4C53-49EC-A4B9-68C8F92F7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5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1E14-6194-4EF5-81EB-59834A585BB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7D2-4C53-49EC-A4B9-68C8F92F7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1E14-6194-4EF5-81EB-59834A585BB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7D2-4C53-49EC-A4B9-68C8F92F7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0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1E14-6194-4EF5-81EB-59834A585BB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7D2-4C53-49EC-A4B9-68C8F92F7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58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1E14-6194-4EF5-81EB-59834A585BB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7D2-4C53-49EC-A4B9-68C8F92F7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5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1E14-6194-4EF5-81EB-59834A585BB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7D2-4C53-49EC-A4B9-68C8F92F7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2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1E14-6194-4EF5-81EB-59834A585BB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7D2-4C53-49EC-A4B9-68C8F92F7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1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11E14-6194-4EF5-81EB-59834A585BB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07D2-4C53-49EC-A4B9-68C8F92F7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6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4052" y="2096035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Последний год обучения в начальной школе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07707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Кризисы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взросления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Не опекайте своего ребенка там, где можно обойтись без опеки</a:t>
            </a:r>
          </a:p>
        </p:txBody>
      </p:sp>
      <p:pic>
        <p:nvPicPr>
          <p:cNvPr id="6149" name="Picture 5" descr="C:\Users\user\Desktop\мотиваторы родителям\motivator-61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27845"/>
            <a:ext cx="4486058" cy="50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Не идите на поводу у своего ребенка, умейте соблюдать меру своей любви и меру своей родительской ответственности</a:t>
            </a:r>
            <a:r>
              <a:rPr lang="ru-RU" dirty="0"/>
              <a:t>.</a:t>
            </a:r>
          </a:p>
        </p:txBody>
      </p:sp>
      <p:pic>
        <p:nvPicPr>
          <p:cNvPr id="8194" name="Picture 2" descr="C:\Users\user\Desktop\мотиваторы родителям\motivator-53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803354" cy="470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17007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Не читайте своему ребенку бесконечные нотации, он их просто не слышит!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94225"/>
            <a:ext cx="4572000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7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Будьте всегда последовательны в своих требованиях</a:t>
            </a:r>
          </a:p>
        </p:txBody>
      </p:sp>
      <p:pic>
        <p:nvPicPr>
          <p:cNvPr id="10242" name="Picture 2" descr="C:\Users\user\Desktop\мотиваторы родителям\motivator-62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26" y="1412776"/>
            <a:ext cx="5227290" cy="51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72" y="26064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Не лишайте своего ребенка права быть ребенком</a:t>
            </a:r>
            <a:r>
              <a:rPr lang="ru-RU" sz="3200" dirty="0">
                <a:solidFill>
                  <a:srgbClr val="C00000"/>
                </a:solidFill>
              </a:rPr>
              <a:t>. 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мотиваторы родителям\1346584212_motivators_children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37866"/>
            <a:ext cx="4572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мотиваторы родителям\90880285_motivator34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55650"/>
            <a:ext cx="762000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4209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Физический кризис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0896"/>
            <a:ext cx="3227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/>
              <a:t>Ускорение роста.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/>
              <a:t>Несоответствие роста сердечно-сосудистой системы.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649756"/>
            <a:ext cx="4469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/>
              <a:t>Замедление роста легких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314" y="334657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/>
              <a:t>Ослабляется зрение.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934" y="4065738"/>
            <a:ext cx="6062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/>
              <a:t>Замедляется темп их деятельности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761668"/>
            <a:ext cx="8819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/>
              <a:t>Происходит нарушения со стороны нервной системы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934" y="5731105"/>
            <a:ext cx="6925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/>
              <a:t>Начинается </a:t>
            </a:r>
            <a:r>
              <a:rPr lang="ru-RU" sz="2800" b="1" dirty="0"/>
              <a:t>половое созревание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9814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4360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Личностный  кризис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/>
              <a:t>Ведущей деятельностью стала не учеба, а общение со сверстниками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9" y="230329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/>
              <a:t>Происходит осознание своей индивидуальности, </a:t>
            </a:r>
            <a:r>
              <a:rPr lang="ru-RU" sz="2800" b="1" dirty="0" smtClean="0"/>
              <a:t>неповторимости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9" y="3270627"/>
            <a:ext cx="806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/>
              <a:t>Возникновение чувства взрослости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896" y="4026577"/>
            <a:ext cx="89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/>
              <a:t>Начинают </a:t>
            </a:r>
            <a:r>
              <a:rPr lang="ru-RU" sz="2800" b="1" dirty="0"/>
              <a:t>критически оценивать поведение взрослых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3" y="4896162"/>
            <a:ext cx="799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/>
              <a:t>Оформляются </a:t>
            </a:r>
            <a:r>
              <a:rPr lang="ru-RU" sz="2800" b="1" dirty="0"/>
              <a:t>взгляды на смысл жизни, на отношения между людьми</a:t>
            </a:r>
          </a:p>
        </p:txBody>
      </p:sp>
    </p:spTree>
    <p:extLst>
      <p:ext uri="{BB962C8B-B14F-4D97-AF65-F5344CB8AC3E}">
        <p14:creationId xmlns:p14="http://schemas.microsoft.com/office/powerpoint/2010/main" val="34364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124744"/>
            <a:ext cx="583264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ЛЮБОВЬ – ДОВЕРИЕ – ПОНИМАНИЕ – 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10734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830300">
            <a:off x="850514" y="1726359"/>
            <a:ext cx="7199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Законы для родителей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37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784" y="328300"/>
            <a:ext cx="6816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Дорожите любовью своего ребенка.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мотиваторы родителям\1336135166_motivatory-s-detmi-i-o-detyah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84" y="1124744"/>
            <a:ext cx="648627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551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Не унижайте своего ребенка</a:t>
            </a:r>
            <a:r>
              <a:rPr lang="ru-RU" sz="3200" b="1" dirty="0" smtClean="0">
                <a:solidFill>
                  <a:srgbClr val="C00000"/>
                </a:solidFill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мотиваторы родителям\1329258441_motivator-25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45423"/>
            <a:ext cx="4939613" cy="55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802" y="348097"/>
            <a:ext cx="5629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Не угрожайте своему </a:t>
            </a:r>
            <a:r>
              <a:rPr lang="ru-RU" sz="3200" b="1" dirty="0" smtClean="0">
                <a:solidFill>
                  <a:srgbClr val="C00000"/>
                </a:solidFill>
              </a:rPr>
              <a:t>ребенку.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user\Desktop\мотиваторы родителям\1346584313_motivators_children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44" y="1479226"/>
            <a:ext cx="6176542" cy="50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мотиваторы родителям\motivator-43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2513"/>
            <a:ext cx="61341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8355" y="184284"/>
            <a:ext cx="522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Не налагайте запретов. </a:t>
            </a:r>
          </a:p>
        </p:txBody>
      </p:sp>
    </p:spTree>
    <p:extLst>
      <p:ext uri="{BB962C8B-B14F-4D97-AF65-F5344CB8AC3E}">
        <p14:creationId xmlns:p14="http://schemas.microsoft.com/office/powerpoint/2010/main" val="1608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160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20</cp:revision>
  <dcterms:created xsi:type="dcterms:W3CDTF">2014-09-16T13:02:32Z</dcterms:created>
  <dcterms:modified xsi:type="dcterms:W3CDTF">2014-09-17T04:59:21Z</dcterms:modified>
</cp:coreProperties>
</file>