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1" r:id="rId2"/>
    <p:sldId id="263" r:id="rId3"/>
    <p:sldId id="257" r:id="rId4"/>
    <p:sldId id="267" r:id="rId5"/>
    <p:sldId id="279" r:id="rId6"/>
    <p:sldId id="269" r:id="rId7"/>
    <p:sldId id="258" r:id="rId8"/>
    <p:sldId id="273" r:id="rId9"/>
    <p:sldId id="259" r:id="rId10"/>
    <p:sldId id="260" r:id="rId11"/>
    <p:sldId id="280" r:id="rId12"/>
    <p:sldId id="282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2522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0799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9301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1367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6737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804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4484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1278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2560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7973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3562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2415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ru.wikipedia.org/wiki/%D1%EE%E1%EE%F0_%CC%EE%ED%F0%E5%E0%EB%E5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75856" y="331370"/>
            <a:ext cx="5214974" cy="1470025"/>
          </a:xfrm>
        </p:spPr>
        <p:txBody>
          <a:bodyPr>
            <a:normAutofit/>
          </a:bodyPr>
          <a:lstStyle/>
          <a:p>
            <a:r>
              <a:rPr lang="ru-RU" sz="8000" dirty="0" smtClean="0"/>
              <a:t>и Каин</a:t>
            </a:r>
            <a:endParaRPr lang="ru-RU" sz="8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19672" y="5288086"/>
            <a:ext cx="6444208" cy="1167518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Православная культура.</a:t>
            </a:r>
          </a:p>
          <a:p>
            <a:r>
              <a:rPr lang="ru-RU" sz="2400" dirty="0" smtClean="0"/>
              <a:t>2 класс</a:t>
            </a:r>
            <a:endParaRPr lang="ru-RU" sz="2400" dirty="0"/>
          </a:p>
        </p:txBody>
      </p:sp>
      <p:pic>
        <p:nvPicPr>
          <p:cNvPr id="14338" name="Picture 2" descr="http://velichko.ucoz.ru/_ph/26/2/383701367.jpg"/>
          <p:cNvPicPr>
            <a:picLocks noChangeAspect="1" noChangeArrowheads="1"/>
          </p:cNvPicPr>
          <p:nvPr/>
        </p:nvPicPr>
        <p:blipFill>
          <a:blip r:embed="rId2">
            <a:lum bright="-10000" contrast="20000"/>
          </a:blip>
          <a:srcRect/>
          <a:stretch>
            <a:fillRect/>
          </a:stretch>
        </p:blipFill>
        <p:spPr bwMode="auto">
          <a:xfrm>
            <a:off x="2483768" y="2132856"/>
            <a:ext cx="3643339" cy="31486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115205" y="404664"/>
            <a:ext cx="3182794" cy="1323439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tantia" pitchFamily="18" charset="0"/>
              </a:rPr>
              <a:t>Авель</a:t>
            </a:r>
            <a:endParaRPr lang="ru-RU" sz="8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1407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43609" y="476672"/>
            <a:ext cx="4464496" cy="606808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Вместо убитого Авеля, Бог дал Адаму и Еве третьего сына – благочестивого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Сифа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а потом и ещё много других детей. Адам и Ева долго жили на земле.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Адам прожил 930 лет. Много перенесли они страданий и горя, сердечно раскаялись  в своём грехе и твёрдо веровали в обещанного Спасителя.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Вера эта спасла их, они находятся теперь в числе святых праотцев.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&amp;Scy;&amp;icy;&amp;fcy; &amp;vcy; Aion (&amp;Acy;&amp;jcy;&amp;ocy;&amp;ncy;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89452"/>
            <a:ext cx="2736304" cy="6242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660" y="1589584"/>
            <a:ext cx="5667268" cy="465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Крестословица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38875" y="2540226"/>
            <a:ext cx="2232248" cy="93610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Сын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Адама и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Евы.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926757" y="1977538"/>
            <a:ext cx="217719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  В  Е  Л  Ь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23528" y="2562313"/>
            <a:ext cx="2232248" cy="99972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2. Что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приносили в дар Богу Каин и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Авель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?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749097" y="1484784"/>
            <a:ext cx="532517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Ж</a:t>
            </a:r>
          </a:p>
          <a:p>
            <a:pPr algn="r"/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</a:t>
            </a:r>
          </a:p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</a:t>
            </a:r>
          </a:p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</a:t>
            </a:r>
          </a:p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84705" y="2505867"/>
            <a:ext cx="2232248" cy="266471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3. Насадил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Господь Бог …….. в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</a:rPr>
              <a:t>Едеме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 на востоке, и поместил там человека, которого создал. 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926936" y="1533116"/>
            <a:ext cx="45878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</a:t>
            </a:r>
          </a:p>
          <a:p>
            <a:pPr algn="r"/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Й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23528" y="2562313"/>
            <a:ext cx="2232248" cy="266471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4. И 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создал Господь Бог человека из …….  земного, и вдунул в лице его дыхание жизни. </a:t>
            </a:r>
            <a:endParaRPr lang="ru-RU" sz="20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145170" y="3321867"/>
            <a:ext cx="449161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</a:t>
            </a:r>
          </a:p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</a:t>
            </a:r>
          </a:p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</a:t>
            </a:r>
          </a:p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Х</a:t>
            </a:r>
          </a:p>
          <a:p>
            <a:pPr algn="ctr"/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23528" y="1996368"/>
            <a:ext cx="2598777" cy="368371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5. И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сказала жена змею: плоды с дерев мы можем  есть,  только плодов дерева, которое среди рая, сказал Бог, не ешьте их и не прикасайтесь к ним, чтобы вам не ………. 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235368" y="3838224"/>
            <a:ext cx="260039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  Е      </a:t>
            </a:r>
            <a:r>
              <a:rPr lang="ru-RU" sz="3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</a:t>
            </a:r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Т  Ь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08517" y="2466212"/>
            <a:ext cx="2598777" cy="119192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6. Третий 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сын Адама. </a:t>
            </a:r>
            <a:endParaRPr lang="ru-RU" sz="20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242972" y="4729508"/>
            <a:ext cx="48763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</a:t>
            </a:r>
          </a:p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</a:t>
            </a:r>
          </a:p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23526" y="2361760"/>
            <a:ext cx="2598777" cy="232957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</a:rPr>
              <a:t>7. Спустя </a:t>
            </a:r>
            <a:r>
              <a:rPr lang="ru-RU" sz="2000" b="1" dirty="0">
                <a:solidFill>
                  <a:srgbClr val="7030A0"/>
                </a:solidFill>
              </a:rPr>
              <a:t>несколько времени, Каин принес  от ……….. земли дар Господу.</a:t>
            </a:r>
            <a:endParaRPr lang="ru-RU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588224" y="2562313"/>
            <a:ext cx="247536" cy="3556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6056909" y="2562313"/>
            <a:ext cx="314510" cy="400110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7</a:t>
            </a:r>
            <a:endParaRPr lang="ru-RU" sz="2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034345" y="2518001"/>
            <a:ext cx="259558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  Л  О Д О  В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323527" y="2735360"/>
            <a:ext cx="2598777" cy="139525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Кем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 по роду деятельности Авель</a:t>
            </a:r>
            <a:r>
              <a:rPr lang="ru-RU" sz="2000" dirty="0"/>
              <a:t>.</a:t>
            </a:r>
            <a:endParaRPr lang="ru-RU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955118" y="2962423"/>
            <a:ext cx="518091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</a:t>
            </a:r>
          </a:p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</a:t>
            </a:r>
          </a:p>
          <a:p>
            <a:pPr algn="ctr"/>
            <a:endParaRPr lang="ru-RU" sz="32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Ы</a:t>
            </a:r>
          </a:p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</a:t>
            </a:r>
          </a:p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Ь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357120" y="3099113"/>
            <a:ext cx="2598777" cy="22229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8. И 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призрел Господь на Авеля и на дар его,  а на ………. и на дар его не призрел. </a:t>
            </a:r>
            <a:endParaRPr lang="ru-RU" sz="20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316687" y="5221950"/>
            <a:ext cx="183736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  А       Н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91373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/>
      <p:bldP spid="9" grpId="0" animBg="1"/>
      <p:bldP spid="9" grpId="1" animBg="1"/>
      <p:bldP spid="11" grpId="0"/>
      <p:bldP spid="13" grpId="0" animBg="1"/>
      <p:bldP spid="13" grpId="1" animBg="1"/>
      <p:bldP spid="14" grpId="0"/>
      <p:bldP spid="15" grpId="0" animBg="1"/>
      <p:bldP spid="15" grpId="1" animBg="1"/>
      <p:bldP spid="16" grpId="0"/>
      <p:bldP spid="17" grpId="0" animBg="1"/>
      <p:bldP spid="17" grpId="1" animBg="1"/>
      <p:bldP spid="19" grpId="0"/>
      <p:bldP spid="20" grpId="0" animBg="1"/>
      <p:bldP spid="20" grpId="1" animBg="1"/>
      <p:bldP spid="21" grpId="0"/>
      <p:bldP spid="22" grpId="0" animBg="1"/>
      <p:bldP spid="22" grpId="1" animBg="1"/>
      <p:bldP spid="25" grpId="0"/>
      <p:bldP spid="26" grpId="0" animBg="1"/>
      <p:bldP spid="26" grpId="1" animBg="1"/>
      <p:bldP spid="27" grpId="0"/>
      <p:bldP spid="28" grpId="0" animBg="1"/>
      <p:bldP spid="28" grpId="1" animBg="1"/>
      <p:bldP spid="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Список литературы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493096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Закон Божий для семьи и школы. Протоиерей Серафим Слободской. Переиздано в России в 2003 г.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Шевченко Л.Л. Православная культура. Центр поддержки культурно-исторических традиций Отечества. М., 2004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://ru.wikipedia.org/wiki/%D1%EE%E1%EE%F0_%</a:t>
            </a:r>
            <a:r>
              <a:rPr lang="en-US" dirty="0" smtClean="0">
                <a:hlinkClick r:id="rId2"/>
              </a:rPr>
              <a:t>CC%EE%ED%F0%E5%E0%EB%E5</a:t>
            </a: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2770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7544" y="620688"/>
            <a:ext cx="4104456" cy="6120680"/>
          </a:xfrm>
        </p:spPr>
        <p:txBody>
          <a:bodyPr>
            <a:normAutofit fontScale="92500" lnSpcReduction="20000"/>
          </a:bodyPr>
          <a:lstStyle/>
          <a:p>
            <a:pPr marL="0" indent="0" fontAlgn="base">
              <a:spcAft>
                <a:spcPct val="0"/>
              </a:spcAft>
              <a:buNone/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После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грехопадения прервалась непосредственная связь людей с Богом, нарушилось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Богообщение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которое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давало человеку праведную жизнь и блаженное состояние души.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Люди теперь знали, что такое зло, а что – добро, но не имея постоянной связи с Богом, они уже не могли противостоять злу.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Зло и смерть вошли в мир, и люди сами все чаще и чаще становились орудием зла.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698" name="Picture 2" descr="http://theuniversalreligion.com/resources/image0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9992" y="1268760"/>
            <a:ext cx="4511260" cy="38880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16675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Каин и Авель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23528" y="1196752"/>
            <a:ext cx="4608512" cy="5472608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изгнания из рая у Адама и Евы стали рождаться дети. Первого сына назвали </a:t>
            </a: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Каином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а второго </a:t>
            </a: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Авелем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Каин занимался земледелием, а Авель пас стада.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Однажды они приносили жертву Богу: Каин – плоды земные, а Авель – лучшее животное из своего стада.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upload.wikimedia.org/wikipedia/commons/thumb/0/0c/Abel_and_Cain_offer_their_sacrifice_to_God.jpg/800px-Abel_and_Cain_offer_their_sacrifice_to_Go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3" y="1340768"/>
            <a:ext cx="3949377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img-fotki.yandex.ru/get/5818/47351826.79/0_5f69f_610f505b_X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9240" y="116632"/>
            <a:ext cx="8748464" cy="65613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Скругленный прямоугольник 7"/>
          <p:cNvSpPr/>
          <p:nvPr/>
        </p:nvSpPr>
        <p:spPr>
          <a:xfrm>
            <a:off x="4932038" y="692696"/>
            <a:ext cx="3844993" cy="518457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Авель был нрава доброго и приносил жертву от чистого сердца с надеждой на милость Божию и Бог принял жертву Авеля – дым от неё вознёсся к небу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29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img-fotki.yandex.ru/get/5818/47351826.79/0_5f69f_610f505b_X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9240" y="116632"/>
            <a:ext cx="8748464" cy="65613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Скругленный прямоугольник 7"/>
          <p:cNvSpPr/>
          <p:nvPr/>
        </p:nvSpPr>
        <p:spPr>
          <a:xfrm>
            <a:off x="254243" y="764704"/>
            <a:ext cx="3957717" cy="554461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Каин был нрава злого и жестокого, он принёс жертву как обычай, без любви и страха Божьего. И Господь не принял его жертву, дым от неё расстилался по земле.</a:t>
            </a:r>
          </a:p>
        </p:txBody>
      </p:sp>
    </p:spTree>
    <p:extLst>
      <p:ext uri="{BB962C8B-B14F-4D97-AF65-F5344CB8AC3E}">
        <p14:creationId xmlns:p14="http://schemas.microsoft.com/office/powerpoint/2010/main" val="2767262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274638"/>
            <a:ext cx="3754760" cy="1143000"/>
          </a:xfrm>
        </p:spPr>
        <p:txBody>
          <a:bodyPr>
            <a:normAutofit fontScale="90000"/>
          </a:bodyPr>
          <a:lstStyle/>
          <a:p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Братоубийство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148064" y="1844824"/>
            <a:ext cx="3494762" cy="356125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Каин стал завидовать своему брату, вызвал его в поле и там убил.</a:t>
            </a:r>
          </a:p>
          <a:p>
            <a:pPr algn="ctr"/>
            <a:endParaRPr lang="ru-RU" i="1" dirty="0"/>
          </a:p>
        </p:txBody>
      </p:sp>
      <p:pic>
        <p:nvPicPr>
          <p:cNvPr id="3074" name="Picture 2" descr="https://upload.wikimedia.org/wikipedia/commons/thumb/c/c3/Monreale_cain_and_abel.jpg/640px-Monreale_cain_and_abe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332656"/>
            <a:ext cx="4379673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2462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Братоубийство 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23528" y="1196752"/>
            <a:ext cx="4392488" cy="54006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r>
              <a:rPr lang="ru-RU" dirty="0" smtClean="0"/>
              <a:t>Бог обратился к Каину, желая, чтобы он покаялся, и спросил его: «Где брат твой Авель?»</a:t>
            </a:r>
          </a:p>
          <a:p>
            <a:r>
              <a:rPr lang="ru-RU" dirty="0" smtClean="0"/>
              <a:t>Каин дерзко ответил: «Не знаю; разве я сторож брату моему?»</a:t>
            </a:r>
          </a:p>
          <a:p>
            <a:r>
              <a:rPr lang="ru-RU" dirty="0" smtClean="0"/>
              <a:t>Тогда Бог сказал ему: «Что ты сделал? Кровь брата твоего вопиёт ко мне от земли. За это ты будешь проклят и будешь скитаться по земле».</a:t>
            </a:r>
          </a:p>
        </p:txBody>
      </p:sp>
      <p:pic>
        <p:nvPicPr>
          <p:cNvPr id="1026" name="Picture 2" descr="https://upload.wikimedia.org/wikipedia/commons/thumb/e/e5/Cain_after_Abel%27s_murder.jpg/800px-Cain_after_Abel%27s_murd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412776"/>
            <a:ext cx="3820194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4932040" y="5949280"/>
            <a:ext cx="3600400" cy="57606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Кафедральный собор в Монреале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http://www.wga.hu/art/n/novelli/cainabe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61723" y="1052736"/>
            <a:ext cx="3986952" cy="53285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269289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 algn="ctr" fontAlgn="base">
              <a:spcAft>
                <a:spcPct val="0"/>
              </a:spcAft>
              <a:buNone/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Каин, мучимый совестью, с женою бежал от своих родителей в другую землю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3902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Жизнь – дар Божий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4006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ru-RU" dirty="0" smtClean="0"/>
              <a:t>Жизнь человека есть дар Божий, поэтому человек не имеет права ни сам себя лишать её, ни отнимать её у других.</a:t>
            </a:r>
          </a:p>
          <a:p>
            <a:r>
              <a:rPr lang="ru-RU" dirty="0" smtClean="0"/>
              <a:t>Отнятие жизни у ближнего называется убийством, а лишение самого себя жизни называется самоубийством и есть самый тяжкий грех.</a:t>
            </a:r>
            <a:endParaRPr lang="ru-RU" dirty="0"/>
          </a:p>
        </p:txBody>
      </p:sp>
      <p:pic>
        <p:nvPicPr>
          <p:cNvPr id="5" name="Содержимое 4" descr="IMG_006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436096" y="1196752"/>
            <a:ext cx="2952328" cy="532795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</TotalTime>
  <Words>636</Words>
  <Application>Microsoft Office PowerPoint</Application>
  <PresentationFormat>Экран (4:3)</PresentationFormat>
  <Paragraphs>68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и Каин</vt:lpstr>
      <vt:lpstr>Презентация PowerPoint</vt:lpstr>
      <vt:lpstr>Каин и Авель</vt:lpstr>
      <vt:lpstr>Презентация PowerPoint</vt:lpstr>
      <vt:lpstr>Презентация PowerPoint</vt:lpstr>
      <vt:lpstr>Братоубийство</vt:lpstr>
      <vt:lpstr>Братоубийство </vt:lpstr>
      <vt:lpstr>Презентация PowerPoint</vt:lpstr>
      <vt:lpstr>Жизнь – дар Божий</vt:lpstr>
      <vt:lpstr>Презентация PowerPoint</vt:lpstr>
      <vt:lpstr>Крестословица</vt:lpstr>
      <vt:lpstr>Список литературы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Каин и Авель</dc:title>
  <dc:creator>Татьяна</dc:creator>
  <cp:lastModifiedBy>Светочка</cp:lastModifiedBy>
  <cp:revision>20</cp:revision>
  <dcterms:created xsi:type="dcterms:W3CDTF">2009-02-21T19:07:54Z</dcterms:created>
  <dcterms:modified xsi:type="dcterms:W3CDTF">2014-11-06T17:37:22Z</dcterms:modified>
</cp:coreProperties>
</file>