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A993D1-0F02-4F29-83A5-4B60CB673153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F5C62C-BC92-4DC3-9644-268CA7F96B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b94267f2bc7022f454282a634f7c9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33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5976" y="5733256"/>
            <a:ext cx="4392488" cy="92333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Селезнева Оксана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9"/>
            <a:ext cx="734481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Аттестат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Аттракцион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Конфетти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Коттедж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Оттенок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Оттепель</a:t>
            </a:r>
          </a:p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24744"/>
            <a:ext cx="5688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 упр. 188</a:t>
            </a:r>
          </a:p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Задание: списать, подчеркнуть в словах изученную орфограмму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710726797580716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280920" cy="6165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30932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Домашнее задание: упр. 189, выучить правило.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7" y="184482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Весноймашагуляетпоаллее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132856"/>
            <a:ext cx="83529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Тема урока: «Правописание слов с удвоенными согласными»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13690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научится находить слова с двойными согласными в корне слова в тексте;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научиться грамотно  писать слова с </a:t>
            </a:r>
            <a:r>
              <a:rPr lang="ru-RU" sz="3600" dirty="0" smtClean="0"/>
              <a:t>двойными согласными в корне 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выучить правило переноса данных слов;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54397"/>
            <a:ext cx="3851920" cy="3174604"/>
          </a:xfrm>
          <a:prstGeom prst="rect">
            <a:avLst/>
          </a:prstGeom>
        </p:spPr>
      </p:pic>
      <p:pic>
        <p:nvPicPr>
          <p:cNvPr id="3" name="Рисунок 2" descr="32598_html_235b8fb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429000"/>
            <a:ext cx="687625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76328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ллея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Коллектив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Иллюстрация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Троллейбус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 с удвоенной согласной надо переносить так: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Ал-лея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кол-лектив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рас-сказ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суб-бота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42493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Сумма, коллекция, перрон, хоккей, шоссе, программа, класс, антенна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88766259_bc8994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117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13</cp:revision>
  <dcterms:created xsi:type="dcterms:W3CDTF">2014-11-24T10:57:04Z</dcterms:created>
  <dcterms:modified xsi:type="dcterms:W3CDTF">2014-11-24T13:00:27Z</dcterms:modified>
</cp:coreProperties>
</file>