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9" r:id="rId2"/>
    <p:sldId id="257" r:id="rId3"/>
    <p:sldId id="256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93D1-0F02-4F29-83A5-4B60CB673153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BF5C62C-BC92-4DC3-9644-268CA7F96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93D1-0F02-4F29-83A5-4B60CB673153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C62C-BC92-4DC3-9644-268CA7F96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93D1-0F02-4F29-83A5-4B60CB673153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C62C-BC92-4DC3-9644-268CA7F96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93D1-0F02-4F29-83A5-4B60CB673153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BF5C62C-BC92-4DC3-9644-268CA7F96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93D1-0F02-4F29-83A5-4B60CB673153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C62C-BC92-4DC3-9644-268CA7F96BE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93D1-0F02-4F29-83A5-4B60CB673153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C62C-BC92-4DC3-9644-268CA7F96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93D1-0F02-4F29-83A5-4B60CB673153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BF5C62C-BC92-4DC3-9644-268CA7F96BE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93D1-0F02-4F29-83A5-4B60CB673153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C62C-BC92-4DC3-9644-268CA7F96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93D1-0F02-4F29-83A5-4B60CB673153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C62C-BC92-4DC3-9644-268CA7F96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93D1-0F02-4F29-83A5-4B60CB673153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C62C-BC92-4DC3-9644-268CA7F96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93D1-0F02-4F29-83A5-4B60CB673153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C62C-BC92-4DC3-9644-268CA7F96BE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FA993D1-0F02-4F29-83A5-4B60CB673153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BF5C62C-BC92-4DC3-9644-268CA7F96BE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5b94267f2bc7022f454282a634f7c99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7332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55976" y="5733256"/>
            <a:ext cx="4392488" cy="92333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dirty="0" smtClean="0"/>
              <a:t>Подготовила</a:t>
            </a:r>
          </a:p>
          <a:p>
            <a:r>
              <a:rPr lang="ru-RU" dirty="0" smtClean="0"/>
              <a:t>Учитель начальных классов</a:t>
            </a:r>
          </a:p>
          <a:p>
            <a:r>
              <a:rPr lang="ru-RU" dirty="0" smtClean="0"/>
              <a:t>Селезнева Оксана Александровна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60649"/>
            <a:ext cx="7344816" cy="67403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Аттестат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Аттракцион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Конфетти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Коттедж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Оттенок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Оттепель</a:t>
            </a:r>
          </a:p>
          <a:p>
            <a:pPr algn="ctr"/>
            <a:endParaRPr lang="ru-RU" sz="5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124744"/>
            <a:ext cx="56886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Учебник упр. 188</a:t>
            </a:r>
          </a:p>
          <a:p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Задание: списать, подчеркнуть в словах изученную орфограмму</a:t>
            </a:r>
            <a:endParaRPr lang="ru-RU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8710726797580716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0"/>
            <a:ext cx="8280920" cy="61653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5576" y="6309320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Домашнее задание: упр. 189, выучить правило.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7" y="1844824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Весноймашагуляетпоаллее</a:t>
            </a:r>
            <a:r>
              <a:rPr lang="ru-RU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2132856"/>
            <a:ext cx="835292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Тема урока: «Правописание слов с удвоенными согласными»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548680"/>
            <a:ext cx="813690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Цели урока: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/>
              <a:t> </a:t>
            </a:r>
            <a:r>
              <a:rPr lang="ru-RU" sz="3600" dirty="0" smtClean="0"/>
              <a:t>научится находить слова с двойными согласными в корне слова в тексте;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/>
              <a:t> </a:t>
            </a:r>
            <a:r>
              <a:rPr lang="ru-RU" sz="3600" dirty="0" smtClean="0"/>
              <a:t>научиться грамотно  писать слова с </a:t>
            </a:r>
            <a:r>
              <a:rPr lang="ru-RU" sz="3600" dirty="0" smtClean="0"/>
              <a:t>двойными согласными в корне 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/>
              <a:t> </a:t>
            </a:r>
            <a:r>
              <a:rPr lang="ru-RU" sz="3600" dirty="0" smtClean="0"/>
              <a:t>выучить правило переноса данных слов;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_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254397"/>
            <a:ext cx="3851920" cy="3174604"/>
          </a:xfrm>
          <a:prstGeom prst="rect">
            <a:avLst/>
          </a:prstGeom>
        </p:spPr>
      </p:pic>
      <p:pic>
        <p:nvPicPr>
          <p:cNvPr id="3" name="Рисунок 2" descr="32598_html_235b8fb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3429000"/>
            <a:ext cx="6876256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844824"/>
            <a:ext cx="763284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А</a:t>
            </a:r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ллея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Коллектив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Иллюстрация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Троллейбус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980728"/>
            <a:ext cx="770485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Слова с удвоенной согласной надо переносить так:</a:t>
            </a:r>
          </a:p>
          <a:p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Ал-лея</a:t>
            </a:r>
            <a:r>
              <a:rPr lang="ru-RU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кол-лектив</a:t>
            </a:r>
            <a:r>
              <a:rPr lang="ru-RU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рас-сказ</a:t>
            </a:r>
            <a:r>
              <a:rPr lang="ru-RU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суб-бота</a:t>
            </a:r>
            <a:r>
              <a:rPr lang="ru-RU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412776"/>
            <a:ext cx="8424936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Сумма, коллекция, перрон, хоккей, шоссе, программа, класс, антенна</a:t>
            </a:r>
            <a:endParaRPr lang="ru-RU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288766259_bc8994-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123</TotalTime>
  <Words>117</Words>
  <Application>Microsoft Office PowerPoint</Application>
  <PresentationFormat>Экран (4:3)</PresentationFormat>
  <Paragraphs>26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пк</cp:lastModifiedBy>
  <cp:revision>13</cp:revision>
  <dcterms:created xsi:type="dcterms:W3CDTF">2014-11-24T10:57:04Z</dcterms:created>
  <dcterms:modified xsi:type="dcterms:W3CDTF">2014-11-24T13:00:27Z</dcterms:modified>
</cp:coreProperties>
</file>