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A991-DA4C-48D9-871F-101506C20CB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4CF8-678A-4E52-8F8A-14205DB86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0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Словарные слова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2"/>
            <a:ext cx="3395751" cy="312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51723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7785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 </a:t>
            </a:r>
            <a:r>
              <a:rPr lang="ru-RU" b="1" dirty="0" smtClean="0">
                <a:solidFill>
                  <a:srgbClr val="990000"/>
                </a:solidFill>
                <a:latin typeface="Century Schoolbook" pitchFamily="18" charset="0"/>
              </a:rPr>
              <a:t>Автор : Давыдова Е.Н.</a:t>
            </a:r>
          </a:p>
          <a:p>
            <a:pPr algn="r"/>
            <a:r>
              <a:rPr lang="ru-RU" b="1" dirty="0" smtClean="0">
                <a:solidFill>
                  <a:srgbClr val="990000"/>
                </a:solidFill>
                <a:latin typeface="Century Schoolbook" pitchFamily="18" charset="0"/>
              </a:rPr>
              <a:t>учитель нач. </a:t>
            </a:r>
            <a:r>
              <a:rPr lang="ru-RU" b="1" dirty="0" err="1" smtClean="0">
                <a:solidFill>
                  <a:srgbClr val="990000"/>
                </a:solidFill>
                <a:latin typeface="Century Schoolbook" pitchFamily="18" charset="0"/>
              </a:rPr>
              <a:t>кл</a:t>
            </a:r>
            <a:r>
              <a:rPr lang="ru-RU" b="1" dirty="0" smtClean="0">
                <a:solidFill>
                  <a:srgbClr val="990000"/>
                </a:solidFill>
                <a:latin typeface="Century Schoolbook" pitchFamily="18" charset="0"/>
              </a:rPr>
              <a:t>.</a:t>
            </a:r>
          </a:p>
          <a:p>
            <a:pPr algn="r"/>
            <a:r>
              <a:rPr lang="ru-RU" b="1" dirty="0" smtClean="0">
                <a:solidFill>
                  <a:srgbClr val="990000"/>
                </a:solidFill>
                <a:latin typeface="Century Schoolbook" pitchFamily="18" charset="0"/>
              </a:rPr>
              <a:t>МОУ СОШ № 3</a:t>
            </a:r>
          </a:p>
          <a:p>
            <a:pPr algn="r"/>
            <a:r>
              <a:rPr lang="ru-RU" b="1" dirty="0" err="1" smtClean="0">
                <a:solidFill>
                  <a:srgbClr val="990000"/>
                </a:solidFill>
                <a:latin typeface="Century Schoolbook" pitchFamily="18" charset="0"/>
              </a:rPr>
              <a:t>г.Лысково</a:t>
            </a:r>
            <a:r>
              <a:rPr lang="ru-RU" b="1" dirty="0" smtClean="0">
                <a:solidFill>
                  <a:srgbClr val="990000"/>
                </a:solidFill>
                <a:latin typeface="Century Schoolbook" pitchFamily="18" charset="0"/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990000"/>
                </a:solidFill>
                <a:latin typeface="Century Schoolbook" pitchFamily="18" charset="0"/>
              </a:rPr>
              <a:t>Нижегородской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5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словарное слово, вставляя пропущенную букву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94" y="201373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562019" y="1877479"/>
            <a:ext cx="4171332" cy="1015663"/>
            <a:chOff x="826974" y="1879686"/>
            <a:chExt cx="3240970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826974" y="1879686"/>
              <a:ext cx="3240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багаж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88591" y="2187190"/>
              <a:ext cx="310227" cy="52172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507854" cy="280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0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словарное слово, вставляя пропущенную букву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94" y="201373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611560" y="1852553"/>
            <a:ext cx="4815296" cy="1015663"/>
            <a:chOff x="986192" y="2262065"/>
            <a:chExt cx="2286112" cy="1015663"/>
          </a:xfrm>
        </p:grpSpPr>
        <p:sp>
          <p:nvSpPr>
            <p:cNvPr id="37" name="TextBox 36"/>
            <p:cNvSpPr txBox="1"/>
            <p:nvPr/>
          </p:nvSpPr>
          <p:spPr>
            <a:xfrm>
              <a:off x="986192" y="2262065"/>
              <a:ext cx="2286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интерес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52142" y="2647144"/>
              <a:ext cx="172548" cy="40426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574" y="2636075"/>
              <a:ext cx="152644" cy="4264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7632"/>
            <a:ext cx="3476625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4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словарное слово, вставляя пропущенную букву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94" y="201373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858782" y="1999481"/>
            <a:ext cx="3142883" cy="1938992"/>
            <a:chOff x="940700" y="3362700"/>
            <a:chExt cx="2415670" cy="1938992"/>
          </a:xfrm>
        </p:grpSpPr>
        <p:sp>
          <p:nvSpPr>
            <p:cNvPr id="19" name="TextBox 18"/>
            <p:cNvSpPr txBox="1"/>
            <p:nvPr/>
          </p:nvSpPr>
          <p:spPr>
            <a:xfrm>
              <a:off x="940700" y="3362700"/>
              <a:ext cx="24156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альбом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00" y="3667817"/>
              <a:ext cx="386540" cy="605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1" t="62903" r="-323"/>
          <a:stretch/>
        </p:blipFill>
        <p:spPr bwMode="auto">
          <a:xfrm>
            <a:off x="4716016" y="2780928"/>
            <a:ext cx="3717162" cy="2896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словарное слово, вставляя пропущенную букву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94" y="201373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916461" y="1963103"/>
            <a:ext cx="3511523" cy="1015663"/>
            <a:chOff x="836824" y="4150221"/>
            <a:chExt cx="3511523" cy="1015663"/>
          </a:xfrm>
        </p:grpSpPr>
        <p:sp>
          <p:nvSpPr>
            <p:cNvPr id="22" name="TextBox 21"/>
            <p:cNvSpPr txBox="1"/>
            <p:nvPr/>
          </p:nvSpPr>
          <p:spPr>
            <a:xfrm>
              <a:off x="836824" y="4150221"/>
              <a:ext cx="35115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блокнот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756" y="4512899"/>
              <a:ext cx="420678" cy="556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5275" r="25816"/>
          <a:stretch/>
        </p:blipFill>
        <p:spPr bwMode="auto">
          <a:xfrm>
            <a:off x="4788024" y="2165859"/>
            <a:ext cx="3024335" cy="3843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словарное слово, вставляя пропущенную букву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94" y="201373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808809" y="2013735"/>
            <a:ext cx="4869570" cy="1938992"/>
            <a:chOff x="886490" y="4863781"/>
            <a:chExt cx="2893422" cy="1938992"/>
          </a:xfrm>
        </p:grpSpPr>
        <p:sp>
          <p:nvSpPr>
            <p:cNvPr id="25" name="TextBox 24"/>
            <p:cNvSpPr txBox="1"/>
            <p:nvPr/>
          </p:nvSpPr>
          <p:spPr>
            <a:xfrm>
              <a:off x="886490" y="4863781"/>
              <a:ext cx="28934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фломастер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92785" y="5182390"/>
              <a:ext cx="240045" cy="52059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1658"/>
            <a:ext cx="3576991" cy="3668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словарное слово, вставляя пропущенную букву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94" y="201373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1341341" y="1877507"/>
            <a:ext cx="3600400" cy="1015663"/>
            <a:chOff x="4477564" y="2017954"/>
            <a:chExt cx="2326683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4477564" y="2017954"/>
              <a:ext cx="23266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георгин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756766" y="2407188"/>
              <a:ext cx="496534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10229"/>
            <a:ext cx="3174794" cy="316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6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словарное слово, вставляя пропущенную букву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94" y="201373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920261" y="1565207"/>
            <a:ext cx="4150573" cy="1938992"/>
            <a:chOff x="1203123" y="2109311"/>
            <a:chExt cx="2614715" cy="1938992"/>
          </a:xfrm>
        </p:grpSpPr>
        <p:sp>
          <p:nvSpPr>
            <p:cNvPr id="31" name="TextBox 30"/>
            <p:cNvSpPr txBox="1"/>
            <p:nvPr/>
          </p:nvSpPr>
          <p:spPr>
            <a:xfrm>
              <a:off x="1203123" y="2109311"/>
              <a:ext cx="26147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гладиолус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721958" y="2469351"/>
              <a:ext cx="216024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22" y="2851928"/>
            <a:ext cx="3396928" cy="3390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словарное слово, вставляя пропущенную букву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194" y="201373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683568" y="1916832"/>
            <a:ext cx="4896543" cy="1015663"/>
            <a:chOff x="683568" y="1916832"/>
            <a:chExt cx="3917487" cy="1015663"/>
          </a:xfrm>
        </p:grpSpPr>
        <p:sp>
          <p:nvSpPr>
            <p:cNvPr id="34" name="TextBox 33"/>
            <p:cNvSpPr txBox="1"/>
            <p:nvPr/>
          </p:nvSpPr>
          <p:spPr>
            <a:xfrm>
              <a:off x="683568" y="1916832"/>
              <a:ext cx="39174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фиолетовый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216266" y="2332344"/>
              <a:ext cx="619503" cy="3765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08" y="3140967"/>
            <a:ext cx="4167588" cy="3091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8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86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Словарные слова</vt:lpstr>
      <vt:lpstr>Запиши словарное слово, вставляя пропущенную букву</vt:lpstr>
      <vt:lpstr>Запиши словарное слово, вставляя пропущенную букву</vt:lpstr>
      <vt:lpstr>Запиши словарное слово, вставляя пропущенную букву</vt:lpstr>
      <vt:lpstr>Запиши словарное слово, вставляя пропущенную букву</vt:lpstr>
      <vt:lpstr>Запиши словарное слово, вставляя пропущенную букву</vt:lpstr>
      <vt:lpstr>Запиши словарное слово, вставляя пропущенную букву</vt:lpstr>
      <vt:lpstr>Запиши словарное слово, вставляя пропущенную букву</vt:lpstr>
      <vt:lpstr>Запиши словарное слово, вставляя пропущенную букву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</dc:title>
  <dc:creator>дима</dc:creator>
  <cp:lastModifiedBy>пк</cp:lastModifiedBy>
  <cp:revision>11</cp:revision>
  <dcterms:created xsi:type="dcterms:W3CDTF">2012-09-12T15:00:34Z</dcterms:created>
  <dcterms:modified xsi:type="dcterms:W3CDTF">2014-11-24T13:55:44Z</dcterms:modified>
</cp:coreProperties>
</file>