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5" r:id="rId3"/>
    <p:sldId id="294" r:id="rId4"/>
    <p:sldId id="291" r:id="rId5"/>
    <p:sldId id="265" r:id="rId6"/>
    <p:sldId id="290" r:id="rId7"/>
    <p:sldId id="276" r:id="rId8"/>
    <p:sldId id="278" r:id="rId9"/>
    <p:sldId id="260" r:id="rId10"/>
    <p:sldId id="273" r:id="rId11"/>
    <p:sldId id="29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DCEF-1191-4583-B303-0FBBF58B4B3C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9D0D-2B2F-4EB6-A75D-96410078B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7D9B-7057-48EF-A9DD-9B1D314FD2FD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ACEB-9451-4D28-B37B-BF12D0D4C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0C2E-49F2-4B98-B9C7-229B9389C5B1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B844-1492-4473-B99B-54FF71A11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A4AB-DD8E-4C8A-88B4-DEEAD51B4F0E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841D-7145-45E9-BD71-F1DFCE686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C5E3-302A-4A75-8C42-24C3AB03710F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76DE-0F73-447B-BB07-FE1DC0389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B3C-AFD8-4F09-A840-51DE9CFB95E4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2C9F-6F02-4CB8-96C9-01EF3F44C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CAC3-517C-4204-8C10-B0F37E2C3C72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9B4A-F76A-4336-89DF-5E74BC618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87C8-4085-4359-A145-D03568271378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D107-D9C5-4904-A46D-5E3C41BA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8671-94A0-466E-B56F-5848A556DCD3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5E13-7192-4374-BD35-8704F5752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604D-439D-40AF-924B-DFF7D5A4C0EA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5439-F02D-42B8-B69F-154D8ADD7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EC4F-2CA1-4AAC-8102-AD85A64FB5F3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B43E-633E-4159-AE57-47C0FD694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6C111-7EB2-4018-AB8C-2AF893AEEBEA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707D92-0839-4839-B8B7-5BBC76484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uzika_dlya_vsex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iz_chego_zhe-iz_chego_zhe_minus.mp3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amochka.Moya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invamama.ru/go.php?http://www.gifzona.ru/pozd_8m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70;&#1088;&#1080;&#1081;_&#1063;&#1080;&#1095;&#1082;&#1086;&#1074;_-_&#1047;&#1076;&#1088;&#1072;&#1074;&#1089;&#1090;&#1074;&#1091;&#1081;&#1090;&#1077;,_&#1084;&#1072;&#1084;&#1099;_(-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nvamama.ru/go.php?http://www.gifzona.ru/pozd_8m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._.CHastushki-minusovka_-_vot_eta._._(iPlayer.fm)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img.sunhome.ru/UsersGallery/Cards/92/6183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muzika_dlya_vse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http://img15.nnm.ru/c/8/8/d/4/9c24f9154e210db70a2aca7a7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z_chego_zhe-iz_chego_zhe_min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000500" y="357188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900igr.net/datas/biologija/Mir-ptits/0018-018-Spasibo-za-vnim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Mamochka.Mo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813" y="428625"/>
            <a:ext cx="36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714625" y="3857625"/>
            <a:ext cx="4714875" cy="30003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4339" name="Picture 2" descr="http://gifzona.ru/i/8/8marta_42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miranimashek.com/_ph/213/2/34780796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luxfon.com/pic/201203/1280x800/luxfon.com-7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188"/>
            <a:ext cx="9144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user\Desktop\Mail_20121216\IMG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71500"/>
            <a:ext cx="35004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Mail_20121216\IMG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-285750"/>
            <a:ext cx="3000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Юрий_Чичков_-_Здравствуйте,_мамы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2875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Mail_20121216\IMG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3214688"/>
            <a:ext cx="2500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http://cs4177.userapi.com/u123662904/153243738/x_c7da5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500688" y="392906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user\Desktop\Mail_20121216\IMG_000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478631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esktop\Mail_20121216\IMG_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357313"/>
            <a:ext cx="364331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img0.liveinternet.ru/images/attach/c/1/56/114/56114932_s_8_mar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user\Desktop\Mail_20121216\IM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428750"/>
            <a:ext cx="58578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gifzona.ru/i/8/8marta_8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s017.radikal.ru/i431/1110/bf/4a99831f0b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._.CHastushki-minusovka_-_vot_eta._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38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-suhovey.narod.ru/62/albums/congratulations/1990-e/slides/91zar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0</Words>
  <Application>Microsoft Office PowerPoint</Application>
  <PresentationFormat>Экран (4:3)</PresentationFormat>
  <Paragraphs>0</Paragraphs>
  <Slides>11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35</cp:revision>
  <dcterms:created xsi:type="dcterms:W3CDTF">2013-01-24T05:53:56Z</dcterms:created>
  <dcterms:modified xsi:type="dcterms:W3CDTF">2013-03-20T17:28:42Z</dcterms:modified>
</cp:coreProperties>
</file>