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5D90-C33E-48FF-826A-351D5BEFADC6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72F4-11BA-4E82-ABA0-2E526E7DB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019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5D90-C33E-48FF-826A-351D5BEFADC6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72F4-11BA-4E82-ABA0-2E526E7DB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347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5D90-C33E-48FF-826A-351D5BEFADC6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72F4-11BA-4E82-ABA0-2E526E7DB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85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5D90-C33E-48FF-826A-351D5BEFADC6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72F4-11BA-4E82-ABA0-2E526E7DB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288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5D90-C33E-48FF-826A-351D5BEFADC6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72F4-11BA-4E82-ABA0-2E526E7DB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64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5D90-C33E-48FF-826A-351D5BEFADC6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72F4-11BA-4E82-ABA0-2E526E7DB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79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5D90-C33E-48FF-826A-351D5BEFADC6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72F4-11BA-4E82-ABA0-2E526E7DB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79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5D90-C33E-48FF-826A-351D5BEFADC6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72F4-11BA-4E82-ABA0-2E526E7DB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262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5D90-C33E-48FF-826A-351D5BEFADC6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72F4-11BA-4E82-ABA0-2E526E7DB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334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5D90-C33E-48FF-826A-351D5BEFADC6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72F4-11BA-4E82-ABA0-2E526E7DB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77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5D90-C33E-48FF-826A-351D5BEFADC6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72F4-11BA-4E82-ABA0-2E526E7DB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187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55D90-C33E-48FF-826A-351D5BEFADC6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E72F4-11BA-4E82-ABA0-2E526E7DB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610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692696"/>
            <a:ext cx="83591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2Lef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 развивать способности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401955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1" t="5858" r="5000" b="7286"/>
          <a:stretch/>
        </p:blipFill>
        <p:spPr bwMode="auto">
          <a:xfrm>
            <a:off x="4322382" y="3789040"/>
            <a:ext cx="3978101" cy="281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63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/>
              <a:t>«Смотреть на дитя и видеть в нем незримое никому сплетение дарований – вот высшее педагогическое предназначение тех, кто отдает себя высокому делу воспитания» </a:t>
            </a:r>
            <a:endParaRPr lang="ru-RU" sz="3600" b="1" dirty="0" smtClean="0"/>
          </a:p>
          <a:p>
            <a:pPr algn="just"/>
            <a:r>
              <a:rPr lang="ru-RU" sz="3600" b="1" dirty="0" smtClean="0"/>
              <a:t>                                     Альберт  </a:t>
            </a:r>
            <a:r>
              <a:rPr lang="ru-RU" sz="3600" b="1" dirty="0" err="1" smtClean="0"/>
              <a:t>Лиханов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02598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60648"/>
            <a:ext cx="74168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/>
              <a:t>Способности</a:t>
            </a:r>
            <a:r>
              <a:rPr lang="ru-RU" sz="3200" b="1" u="sng" dirty="0"/>
              <a:t> </a:t>
            </a:r>
            <a:r>
              <a:rPr lang="ru-RU" sz="3200" b="1" dirty="0"/>
              <a:t>– это индивидуальные психологические особенности человека, от которых зависит успешность приобретения знаний, умений, это такие качества, которыми отличается один человек от другого.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5150" y="3429000"/>
            <a:ext cx="74168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u="sng" dirty="0" smtClean="0"/>
              <a:t>Задатки</a:t>
            </a:r>
            <a:r>
              <a:rPr lang="ru-RU" sz="3200" b="1" dirty="0"/>
              <a:t> - некоторые генетические особенности строения мозга и нервной системы, органов чувств и движения, которые выступают в качестве природных предпосылок развития способностей</a:t>
            </a:r>
          </a:p>
        </p:txBody>
      </p:sp>
    </p:spTree>
    <p:extLst>
      <p:ext uri="{BB962C8B-B14F-4D97-AF65-F5344CB8AC3E}">
        <p14:creationId xmlns:p14="http://schemas.microsoft.com/office/powerpoint/2010/main" val="304280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99042"/>
            <a:ext cx="8763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Классификация способностей (по сфере деятельности)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2852" y="680805"/>
            <a:ext cx="33254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600" b="1" dirty="0">
                <a:solidFill>
                  <a:schemeClr val="accent6">
                    <a:lumMod val="50000"/>
                  </a:schemeClr>
                </a:solidFill>
              </a:rPr>
              <a:t>Интеллектуальная</a:t>
            </a:r>
            <a:endParaRPr lang="ru-RU" sz="2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8105" y="1214114"/>
            <a:ext cx="467762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600" b="1" dirty="0">
                <a:solidFill>
                  <a:schemeClr val="accent6">
                    <a:lumMod val="50000"/>
                  </a:schemeClr>
                </a:solidFill>
              </a:rPr>
              <a:t>Академических достижений</a:t>
            </a:r>
            <a:endParaRPr lang="ru-RU" sz="2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5682" y="2120687"/>
            <a:ext cx="1582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Чтение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20748" y="1673382"/>
            <a:ext cx="2459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Математика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43280" y="2582352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Естествознание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8105" y="2951684"/>
            <a:ext cx="686534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600" b="1" dirty="0">
                <a:solidFill>
                  <a:schemeClr val="accent6">
                    <a:lumMod val="50000"/>
                  </a:schemeClr>
                </a:solidFill>
              </a:rPr>
              <a:t>Творческого или продуктивного мышления</a:t>
            </a:r>
            <a:endParaRPr lang="ru-RU" sz="2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6285" y="3644181"/>
            <a:ext cx="373301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600" b="1" dirty="0">
                <a:solidFill>
                  <a:schemeClr val="accent6">
                    <a:lumMod val="50000"/>
                  </a:schemeClr>
                </a:solidFill>
              </a:rPr>
              <a:t>Общения и лидерства</a:t>
            </a:r>
            <a:endParaRPr lang="ru-RU" sz="2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68105" y="4206279"/>
            <a:ext cx="50027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600" b="1" dirty="0">
                <a:solidFill>
                  <a:schemeClr val="accent6">
                    <a:lumMod val="50000"/>
                  </a:schemeClr>
                </a:solidFill>
              </a:rPr>
              <a:t>Художественной деятельности</a:t>
            </a:r>
            <a:endParaRPr lang="ru-RU" sz="2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43280" y="4667944"/>
            <a:ext cx="4457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Изобразительное искусство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43280" y="5162908"/>
            <a:ext cx="1604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Музыка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6285" y="5624573"/>
            <a:ext cx="253094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600" b="1" dirty="0">
                <a:solidFill>
                  <a:schemeClr val="accent6">
                    <a:lumMod val="50000"/>
                  </a:schemeClr>
                </a:solidFill>
              </a:rPr>
              <a:t>Двигательная</a:t>
            </a:r>
            <a:endParaRPr lang="ru-RU" sz="2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3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24053" y="116632"/>
            <a:ext cx="5850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Советы родителям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8496" y="1124744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Наблюдайте за ребенком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8496" y="1772816"/>
            <a:ext cx="3425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Хвалите ребенка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dirty="0"/>
              <a:t> 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85496" y="2438211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Наказывайте (ругайте)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осторожно. 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5496" y="3212976"/>
            <a:ext cx="5306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Окружите ребенка любовью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. 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4439" y="3800172"/>
            <a:ext cx="510614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Подавайте хороший пример</a:t>
            </a:r>
            <a:b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8496" y="4576531"/>
            <a:ext cx="7027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Развивайте самостоятельность ребенка.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0337" y="5301208"/>
            <a:ext cx="5712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Поощряйте активность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127243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мотиваторы родителям\1304319923_1294742234_motivator0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885825"/>
            <a:ext cx="5715000" cy="508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71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590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89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</cp:revision>
  <dcterms:created xsi:type="dcterms:W3CDTF">2014-09-24T16:38:22Z</dcterms:created>
  <dcterms:modified xsi:type="dcterms:W3CDTF">2014-09-24T22:40:48Z</dcterms:modified>
</cp:coreProperties>
</file>