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  <p:sldId id="264" r:id="rId8"/>
    <p:sldId id="265" r:id="rId9"/>
    <p:sldId id="266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Русский язык</a:t>
            </a:r>
            <a:endParaRPr kumimoji="0" lang="ru-RU" sz="6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Бочкарева Ольга Николаевна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3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ерепаново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Словарная работа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719" y="949235"/>
            <a:ext cx="561662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chemeClr val="tx1"/>
                </a:solidFill>
              </a:rPr>
              <a:t>ЛИНА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491880" y="1307669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90935" y="2158887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07669"/>
            <a:ext cx="1304776" cy="1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1167" y="2291697"/>
            <a:ext cx="4824536" cy="1327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Х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tx1"/>
                </a:solidFill>
              </a:rPr>
              <a:t>РОШИЙ</a:t>
            </a:r>
            <a:endParaRPr lang="ru-RU" sz="48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347864" y="2308970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78156" y="3356992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03" y="4149080"/>
            <a:ext cx="2484107" cy="18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6719" y="3362478"/>
            <a:ext cx="561662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УР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tx1"/>
                </a:solidFill>
              </a:rPr>
              <a:t>ЖАЙ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995936" y="3619334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10204" y="458112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9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18865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урок!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солнц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70" y="393186"/>
            <a:ext cx="1857378" cy="1795465"/>
          </a:xfrm>
          <a:prstGeom prst="rect">
            <a:avLst/>
          </a:prstGeom>
        </p:spPr>
      </p:pic>
      <p:pic>
        <p:nvPicPr>
          <p:cNvPr id="7" name="Рисунок 6" descr="шары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28760" cy="20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72817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Использованные ресурсы:</a:t>
            </a:r>
          </a:p>
          <a:p>
            <a:r>
              <a:rPr lang="ru-RU" sz="1200" dirty="0" smtClean="0"/>
              <a:t>1</a:t>
            </a:r>
            <a:r>
              <a:rPr lang="ru-RU" sz="1200" dirty="0" smtClean="0"/>
              <a:t>. </a:t>
            </a:r>
            <a:r>
              <a:rPr lang="en-US" sz="1200" dirty="0" smtClean="0"/>
              <a:t>http</a:t>
            </a:r>
            <a:r>
              <a:rPr lang="en-US" sz="1200" dirty="0"/>
              <a:t>://pedsovet.su/load/321-1-0-37856</a:t>
            </a:r>
            <a:endParaRPr lang="ru-RU" sz="1200" dirty="0" smtClean="0"/>
          </a:p>
          <a:p>
            <a:r>
              <a:rPr lang="ru-RU" sz="1200" dirty="0" smtClean="0"/>
              <a:t>2.</a:t>
            </a:r>
            <a:r>
              <a:rPr lang="en-US" sz="1200" dirty="0" smtClean="0"/>
              <a:t>http</a:t>
            </a:r>
            <a:r>
              <a:rPr lang="en-US" sz="1200" dirty="0"/>
              <a:t>://images.yandex.ru/yandsearch?source=wiz&amp;text=%</a:t>
            </a:r>
            <a:r>
              <a:rPr lang="en-US" sz="1200" dirty="0" smtClean="0"/>
              <a:t>D0%BA%D0%B0%D1%80%D1%82%D0%B8%D0%BD%D0%BA%D0%B0%20%D0%B1%D1%83%D0%B1%D0%BB%D0%B8%D0%BA%D0%B8&amp;noreask=1&amp;pos=19&amp;rpt=simage&amp;lr=65&amp;uinfo=sw-1390-sh-711-fw-1165-fh-505-pd-1&amp;img_url=http%3A%2F%2Fuserserve-ak.last.fm%2Fserve%2F64s%2F3628624.jpg</a:t>
            </a:r>
            <a:endParaRPr lang="ru-RU" sz="1200" dirty="0" smtClean="0"/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images.yandex.ru/yandsearch</a:t>
            </a:r>
            <a:endParaRPr lang="ru-RU" sz="1200" dirty="0" smtClean="0"/>
          </a:p>
          <a:p>
            <a:r>
              <a:rPr lang="ru-RU" sz="1200" dirty="0" smtClean="0"/>
              <a:t>3. </a:t>
            </a:r>
            <a:r>
              <a:rPr lang="en-US" sz="1200" dirty="0"/>
              <a:t>http://images.yandex.ru/yandsearch?text=%</a:t>
            </a:r>
            <a:r>
              <a:rPr lang="en-US" sz="1200" dirty="0" smtClean="0"/>
              <a:t>D0%BA%D0%B0%D1%80%D1%82%D0%B8%D0%BD%D0%BA%D0%B0%20%D0%BC%D1%83%D0%B4%D1%80%D0%B0%D1%8F%20%D1%81%D0%BE%D0%B2%D0%B0&amp;pos=8&amp;rpt=simage&amp;lr=65&amp;noreask=1&amp;source=wiz&amp;uinfo=sw-1423-sh-777-fw-1198-fh-571-pd-1&amp;img_url=http%3A%2F%2Fstat19.privet.ru%2Fas%2F0b17be92a0940cd429995240cdc7551d</a:t>
            </a:r>
            <a:endParaRPr lang="ru-RU" sz="1200" dirty="0" smtClean="0"/>
          </a:p>
          <a:p>
            <a:r>
              <a:rPr lang="ru-RU" sz="1200" dirty="0" smtClean="0"/>
              <a:t>4.</a:t>
            </a:r>
            <a:r>
              <a:rPr lang="en-US" sz="1200" dirty="0"/>
              <a:t> http://images.yandex.ru/yandsearch?text=%</a:t>
            </a:r>
            <a:r>
              <a:rPr lang="en-US" sz="1200" dirty="0" smtClean="0"/>
              <a:t>D0%BA%D0%B0%D1%80%D1%82%D0%B8%D0%BD%D0%BA%D0%B0%20%D1%83%D1%80%D0%BE%D0%B6%D0%B0%D0%B9%20%D0%B2%20%D0%BA%D0%BE%D1%80%D0%B7%D0%B8%D0%BD%D0%B5&amp;pos=5&amp;uinfo=sw-1423-sh-777-fw-1198-fh-571-pd-1&amp;rpt=simage&amp;img_url=http%3A%2F%2Fwww.agrotimes.net%2Fuploads%2Fposts%2F1301391142_urozhaj.jpg</a:t>
            </a:r>
            <a:endParaRPr lang="ru-RU" sz="1200" dirty="0" smtClean="0"/>
          </a:p>
          <a:p>
            <a:r>
              <a:rPr lang="ru-RU" sz="1200" dirty="0" smtClean="0"/>
              <a:t>5. </a:t>
            </a:r>
            <a:r>
              <a:rPr lang="en-US" sz="1200" dirty="0"/>
              <a:t>http://pedsovet.su/load/238-1-0-9417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74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0688"/>
            <a:ext cx="50405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Разотру ладошки сильно,</a:t>
            </a:r>
            <a:endParaRPr lang="ru-RU" sz="2800" dirty="0"/>
          </a:p>
          <a:p>
            <a:r>
              <a:rPr lang="ru-RU" sz="2800" b="1" dirty="0"/>
              <a:t>Каждый пальчик покручу.</a:t>
            </a:r>
            <a:endParaRPr lang="ru-RU" sz="2800" dirty="0"/>
          </a:p>
          <a:p>
            <a:r>
              <a:rPr lang="ru-RU" sz="2800" b="1" dirty="0"/>
              <a:t>Поздороваюсь с ним сильно </a:t>
            </a:r>
            <a:endParaRPr lang="ru-RU" sz="2800" dirty="0"/>
          </a:p>
          <a:p>
            <a:r>
              <a:rPr lang="ru-RU" sz="2800" b="1" dirty="0"/>
              <a:t>И вытягивать начну.</a:t>
            </a:r>
            <a:endParaRPr lang="ru-RU" sz="2800" dirty="0"/>
          </a:p>
          <a:p>
            <a:r>
              <a:rPr lang="ru-RU" sz="2800" b="1" dirty="0"/>
              <a:t>Руки я затем помою,</a:t>
            </a:r>
            <a:endParaRPr lang="ru-RU" sz="2800" dirty="0"/>
          </a:p>
          <a:p>
            <a:r>
              <a:rPr lang="ru-RU" sz="2800" b="1" dirty="0"/>
              <a:t>Пальчик в пальчик я вложу.</a:t>
            </a:r>
            <a:endParaRPr lang="ru-RU" sz="2800" dirty="0"/>
          </a:p>
          <a:p>
            <a:r>
              <a:rPr lang="ru-RU" sz="2800" b="1" dirty="0"/>
              <a:t>На замочек их закрою</a:t>
            </a:r>
            <a:endParaRPr lang="ru-RU" sz="2800" dirty="0"/>
          </a:p>
          <a:p>
            <a:r>
              <a:rPr lang="ru-RU" sz="2800" b="1" dirty="0"/>
              <a:t>И тепло поберегу.</a:t>
            </a:r>
            <a:endParaRPr lang="ru-RU" sz="2800" dirty="0"/>
          </a:p>
          <a:p>
            <a:r>
              <a:rPr lang="ru-RU" sz="2800" b="1" dirty="0"/>
              <a:t>Выпущу я пальчики</a:t>
            </a:r>
            <a:endParaRPr lang="ru-RU" sz="2800" dirty="0"/>
          </a:p>
          <a:p>
            <a:r>
              <a:rPr lang="ru-RU" sz="2800" b="1" dirty="0"/>
              <a:t>Пусть бегут , как зайчики.</a:t>
            </a:r>
            <a:endParaRPr lang="ru-RU" sz="2800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 разломим, словно бублик -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В левой части буква будет.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Смотрит месяцем с небес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И зовется буквой </a:t>
            </a:r>
            <a:r>
              <a:rPr lang="ru-RU" b="1" dirty="0" smtClean="0"/>
              <a:t>...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28" y="260648"/>
            <a:ext cx="279341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3501008"/>
            <a:ext cx="275297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chemeClr val="tx2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0124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73152" cy="43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9506" y="2204864"/>
            <a:ext cx="5151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dirty="0" smtClean="0"/>
              <a:t>Тетрадь </a:t>
            </a:r>
            <a:r>
              <a:rPr lang="ru-RU" sz="2800" b="1" dirty="0"/>
              <a:t>с наклоном положу,</a:t>
            </a:r>
            <a:endParaRPr lang="ru-RU" sz="2800" dirty="0"/>
          </a:p>
          <a:p>
            <a:r>
              <a:rPr lang="ru-RU" sz="2800" b="1" dirty="0"/>
              <a:t>       Ручку правильно держу.</a:t>
            </a:r>
            <a:endParaRPr lang="ru-RU" sz="2800" dirty="0"/>
          </a:p>
          <a:p>
            <a:r>
              <a:rPr lang="ru-RU" sz="2800" b="1" dirty="0"/>
              <a:t>       Сяду прямо, не согнусь,</a:t>
            </a:r>
            <a:endParaRPr lang="ru-RU" sz="2800" dirty="0"/>
          </a:p>
          <a:p>
            <a:r>
              <a:rPr lang="ru-RU" sz="2800" b="1" dirty="0"/>
              <a:t>       За работу я возьмусь.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61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3212939" y="139571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998752" y="1395717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84564" y="139571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70377" y="1395717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356189" y="139571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212939" y="2181530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998752" y="2181530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784564" y="2181530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570377" y="2181530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641314" y="2967342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427127" y="2967342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212939" y="2967342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998752" y="2967342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784564" y="2967342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570377" y="2967342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212939" y="3753155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998752" y="3753155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784564" y="3753155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570377" y="3753155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356189" y="3753155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142002" y="3753155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427127" y="4538967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212939" y="453896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998752" y="4538967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784564" y="453896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570377" y="4538967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356189" y="453896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142002" y="4538967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7927814" y="4538967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641418" y="96707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284360" y="1324262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141616" y="1324262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713252" y="1324262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6499070" y="132426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641418" y="189576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284360" y="2110080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141616" y="2110080"/>
            <a:ext cx="6222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927434" y="2110080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641814" y="2110080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й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036548" y="281909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712724" y="2895898"/>
            <a:ext cx="652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569980" y="2895898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284360" y="2895898"/>
            <a:ext cx="6206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070178" y="2895898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927434" y="2895898"/>
            <a:ext cx="5741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641814" y="2895898"/>
            <a:ext cx="652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2641418" y="368171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284360" y="3681716"/>
            <a:ext cx="6206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070178" y="3681716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927434" y="3681716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641814" y="3681716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427632" y="3681716"/>
            <a:ext cx="6399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ц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213450" y="3681716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855600" y="425322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2569980" y="4467534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284360" y="4467534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4141616" y="4467534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4927434" y="4538972"/>
            <a:ext cx="5277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641814" y="4467534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427632" y="4538972"/>
            <a:ext cx="6222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7213450" y="4467534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4784564" y="1395717"/>
            <a:ext cx="785813" cy="3929063"/>
          </a:xfrm>
          <a:prstGeom prst="rect">
            <a:avLst/>
          </a:prstGeom>
          <a:solidFill>
            <a:schemeClr val="accent1">
              <a:alpha val="16000"/>
            </a:schemeClr>
          </a:solidFill>
          <a:ln cmpd="sng">
            <a:solidFill>
              <a:srgbClr val="FF0000">
                <a:alpha val="87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7999268" y="4467534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927434" y="1324262"/>
            <a:ext cx="5277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"/>
                            </p:stCondLst>
                            <p:childTnLst>
                              <p:par>
                                <p:cTn id="2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500"/>
                            </p:stCondLst>
                            <p:childTnLst>
                              <p:par>
                                <p:cTn id="3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500"/>
                            </p:stCondLst>
                            <p:childTnLst>
                              <p:par>
                                <p:cTn id="3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500"/>
                            </p:stCondLst>
                            <p:childTnLst>
                              <p:par>
                                <p:cTn id="3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000"/>
                            </p:stCondLst>
                            <p:childTnLst>
                              <p:par>
                                <p:cTn id="4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mph" presetSubtype="0" repeatCount="4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27" grpId="0" animBg="1"/>
      <p:bldP spid="1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1683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Текст</a:t>
            </a:r>
            <a:r>
              <a:rPr lang="ru-RU" sz="4000" dirty="0" smtClean="0"/>
              <a:t> – это предложения, связанные по смыслу общей темой. Текст можно  озаглавить.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Словарная работа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12822"/>
            <a:ext cx="561662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chemeClr val="tx1"/>
                </a:solidFill>
              </a:rPr>
              <a:t>ЛИНА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419872" y="1932554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95736" y="2852936"/>
            <a:ext cx="534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3017"/>
            <a:ext cx="1664816" cy="14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23628" y="3789040"/>
            <a:ext cx="698477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/>
                </a:solidFill>
              </a:rPr>
              <a:t>Не жизнь, а малина</a:t>
            </a:r>
            <a:r>
              <a:rPr lang="ru-RU" b="1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6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Словарная работа 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060848"/>
            <a:ext cx="4824536" cy="1327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Х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tx1"/>
                </a:solidFill>
              </a:rPr>
              <a:t>РОШИЙ</a:t>
            </a:r>
            <a:endParaRPr lang="ru-RU" sz="48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391980" y="2060848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03848" y="3068960"/>
            <a:ext cx="534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47564" y="3789040"/>
            <a:ext cx="7776864" cy="176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/>
                </a:solidFill>
              </a:rPr>
              <a:t>Всё хорошо, что хорошо кончается.</a:t>
            </a:r>
          </a:p>
        </p:txBody>
      </p:sp>
    </p:spTree>
    <p:extLst>
      <p:ext uri="{BB962C8B-B14F-4D97-AF65-F5344CB8AC3E}">
        <p14:creationId xmlns:p14="http://schemas.microsoft.com/office/powerpoint/2010/main" val="2342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96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Словарная работа 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02" y="3823455"/>
            <a:ext cx="2484107" cy="18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023255"/>
            <a:ext cx="561662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УР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tx1"/>
                </a:solidFill>
              </a:rPr>
              <a:t>ЖАЙ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917774" y="2276128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36165" y="3212976"/>
            <a:ext cx="534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223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11</cp:revision>
  <dcterms:created xsi:type="dcterms:W3CDTF">2013-08-23T08:38:35Z</dcterms:created>
  <dcterms:modified xsi:type="dcterms:W3CDTF">2013-10-12T09:53:28Z</dcterms:modified>
</cp:coreProperties>
</file>