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8EAEC-0D9E-495F-ADAA-729F57C5C074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21D77-4BD5-4DA5-B17F-A31D3B7B45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624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21D77-4BD5-4DA5-B17F-A31D3B7B45F2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A1B5E-B2CA-4E21-9575-AE8B31165728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lenaranko.ucoz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mg-fotki.yandex.ru/get/4518/111874181.62/0_8d14d_cfa59fef_XL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052736"/>
            <a:ext cx="58326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i="1" dirty="0" smtClean="0">
                <a:solidFill>
                  <a:srgbClr val="002060"/>
                </a:solidFill>
              </a:rPr>
              <a:t>Приставка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707904" y="3861048"/>
            <a:ext cx="50405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Составила: </a:t>
            </a:r>
          </a:p>
          <a:p>
            <a:pPr algn="ctr"/>
            <a:r>
              <a:rPr lang="ru-RU" b="1" dirty="0" smtClean="0"/>
              <a:t>Бочкарева Ольга Николаевна</a:t>
            </a:r>
          </a:p>
          <a:p>
            <a:pPr algn="ctr"/>
            <a:r>
              <a:rPr lang="ru-RU" b="1" dirty="0" smtClean="0"/>
              <a:t>Учитель начальных классов </a:t>
            </a:r>
          </a:p>
          <a:p>
            <a:pPr algn="ctr"/>
            <a:r>
              <a:rPr lang="ru-RU" b="1" dirty="0" smtClean="0"/>
              <a:t>МОУ СОШ № 3</a:t>
            </a:r>
          </a:p>
          <a:p>
            <a:pPr algn="ctr"/>
            <a:r>
              <a:rPr lang="ru-RU" b="1" dirty="0"/>
              <a:t>г</a:t>
            </a:r>
            <a:r>
              <a:rPr lang="ru-RU" b="1" dirty="0" smtClean="0"/>
              <a:t>. Черепаново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34750" y="980728"/>
            <a:ext cx="7200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Прочитайте. Найдите лишнее слово в каждой строке.</a:t>
            </a:r>
          </a:p>
          <a:p>
            <a:endParaRPr lang="ru-RU" sz="3200" b="1" i="1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dirty="0" smtClean="0"/>
              <a:t>Лист, лиственный, лиса.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dirty="0" smtClean="0"/>
              <a:t>Рис, рисунок, рисовая.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dirty="0" smtClean="0"/>
              <a:t>Водичка, водитель, водный.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dirty="0" smtClean="0"/>
              <a:t>Холм, холст, холмистая.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1147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268760"/>
            <a:ext cx="69847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b="1" i="1" dirty="0" smtClean="0"/>
              <a:t>Прочитайте слова.</a:t>
            </a:r>
          </a:p>
          <a:p>
            <a:pPr marL="285750" indent="-285750">
              <a:buFontTx/>
              <a:buChar char="-"/>
            </a:pPr>
            <a:endParaRPr lang="ru-RU" b="1" i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b="1" dirty="0" smtClean="0"/>
              <a:t>Прилетел, вылетел, улетал, перелетал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2582160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</a:t>
            </a:r>
            <a:r>
              <a:rPr lang="ru-RU" sz="2800" dirty="0" smtClean="0"/>
              <a:t>Чем они похожи?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306896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3105380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</a:t>
            </a:r>
            <a:r>
              <a:rPr lang="ru-RU" sz="2800" dirty="0" smtClean="0"/>
              <a:t>Чем они отличаются?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3628600"/>
            <a:ext cx="7983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</a:t>
            </a:r>
            <a:r>
              <a:rPr lang="ru-RU" sz="2800" dirty="0" smtClean="0"/>
              <a:t>С помощью какой части слова они образованы ?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165986" y="4151820"/>
            <a:ext cx="7510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</a:t>
            </a:r>
            <a:r>
              <a:rPr lang="ru-RU" sz="2800" dirty="0" smtClean="0"/>
              <a:t>Сформулируйте тему урока?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825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764704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- </a:t>
            </a:r>
            <a:r>
              <a:rPr lang="ru-RU" sz="2800" b="1" i="1" dirty="0" smtClean="0">
                <a:solidFill>
                  <a:schemeClr val="tx2"/>
                </a:solidFill>
              </a:rPr>
              <a:t>Прочитайте сведения о языке на с. 138</a:t>
            </a:r>
            <a:endParaRPr lang="ru-RU" sz="2800" b="1" i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1287924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- </a:t>
            </a:r>
            <a:r>
              <a:rPr lang="ru-RU" sz="2800" b="1" i="1" dirty="0" smtClean="0"/>
              <a:t>Как найти приставку в слове?</a:t>
            </a:r>
            <a:endParaRPr lang="ru-RU" sz="28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351586" y="1814554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- </a:t>
            </a:r>
            <a:r>
              <a:rPr lang="ru-RU" sz="2800" b="1" i="1" dirty="0" smtClean="0"/>
              <a:t>Приведите примеры.</a:t>
            </a:r>
            <a:endParaRPr lang="ru-RU" sz="28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401823" y="2420888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- </a:t>
            </a:r>
            <a:r>
              <a:rPr lang="ru-RU" sz="2800" b="1" i="1" dirty="0" smtClean="0">
                <a:solidFill>
                  <a:schemeClr val="tx2"/>
                </a:solidFill>
              </a:rPr>
              <a:t>Прочитайте правило  на с. 139</a:t>
            </a:r>
            <a:endParaRPr lang="ru-RU" sz="2800" b="1" i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1586" y="3068960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- </a:t>
            </a:r>
            <a:r>
              <a:rPr lang="ru-RU" sz="2800" b="1" i="1" dirty="0" smtClean="0"/>
              <a:t>Что такое приставка?</a:t>
            </a:r>
            <a:endParaRPr lang="ru-RU" sz="28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401822" y="3717032"/>
            <a:ext cx="73466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- </a:t>
            </a:r>
            <a:r>
              <a:rPr lang="ru-RU" sz="2800" b="1" i="1" dirty="0" smtClean="0"/>
              <a:t>Что нужно помнить при написании слов с приставками?</a:t>
            </a:r>
            <a:endParaRPr lang="ru-RU" sz="28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401822" y="4869160"/>
            <a:ext cx="66247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- </a:t>
            </a:r>
            <a:r>
              <a:rPr lang="ru-RU" sz="2800" b="1" i="1" dirty="0" smtClean="0">
                <a:solidFill>
                  <a:schemeClr val="tx2"/>
                </a:solidFill>
              </a:rPr>
              <a:t>Прочитайте правило ещё раз. Закройте учебник и расскажите правило соседу по парте.</a:t>
            </a:r>
            <a:endParaRPr lang="ru-RU" sz="28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01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4040" y="917104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tx2"/>
                </a:solidFill>
              </a:rPr>
              <a:t>- </a:t>
            </a:r>
            <a:r>
              <a:rPr lang="ru-RU" sz="2800" b="1" i="1" dirty="0" smtClean="0">
                <a:solidFill>
                  <a:schemeClr val="tx2"/>
                </a:solidFill>
              </a:rPr>
              <a:t>упр. 326, с. 138</a:t>
            </a:r>
            <a:endParaRPr lang="ru-RU" sz="2800" b="1" i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1618611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- </a:t>
            </a:r>
            <a:r>
              <a:rPr lang="ru-RU" sz="2800" b="1" i="1" dirty="0" smtClean="0"/>
              <a:t>Как найти приставку в слове?</a:t>
            </a:r>
            <a:endParaRPr lang="ru-RU" sz="28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2276872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- </a:t>
            </a:r>
            <a:r>
              <a:rPr lang="ru-RU" sz="2800" b="1" i="1" dirty="0" smtClean="0"/>
              <a:t>Что такое приставка?</a:t>
            </a: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3704796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84040" y="917104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tx2"/>
                </a:solidFill>
              </a:rPr>
              <a:t>- </a:t>
            </a:r>
            <a:r>
              <a:rPr lang="ru-RU" sz="2800" b="1" i="1" dirty="0" smtClean="0">
                <a:solidFill>
                  <a:schemeClr val="tx2"/>
                </a:solidFill>
              </a:rPr>
              <a:t>упр. 327, с. 138</a:t>
            </a:r>
            <a:endParaRPr lang="ru-RU" sz="2800" b="1" i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1916832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- </a:t>
            </a:r>
            <a:r>
              <a:rPr lang="ru-RU" sz="2800" b="1" i="1" dirty="0" smtClean="0"/>
              <a:t>Как найти приставку в слове?</a:t>
            </a: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16136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287924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ru-RU" sz="2800" b="1" i="1" dirty="0" smtClean="0">
                <a:solidFill>
                  <a:schemeClr val="tx2"/>
                </a:solidFill>
              </a:rPr>
              <a:t>спишите, допишите подходящие по смыслу приставки?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87624" y="2492896"/>
            <a:ext cx="66247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/>
              <a:t>…летел ураган, …бежал первым, ….шёл домой, </a:t>
            </a:r>
          </a:p>
          <a:p>
            <a:r>
              <a:rPr lang="ru-RU" sz="3600" b="1" i="1" dirty="0" smtClean="0"/>
              <a:t>…ехал из города, …копал яму, … вязала варежки.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408471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4040" y="917104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tx2"/>
                </a:solidFill>
              </a:rPr>
              <a:t>- </a:t>
            </a:r>
            <a:r>
              <a:rPr lang="ru-RU" sz="2800" b="1" i="1" dirty="0" smtClean="0">
                <a:solidFill>
                  <a:schemeClr val="tx2"/>
                </a:solidFill>
              </a:rPr>
              <a:t>Итог </a:t>
            </a:r>
            <a:endParaRPr lang="ru-RU" sz="2800" b="1" i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1586" y="1628800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- </a:t>
            </a:r>
            <a:r>
              <a:rPr lang="ru-RU" sz="2800" b="1" i="1" dirty="0" smtClean="0"/>
              <a:t>Что такое приставка?</a:t>
            </a:r>
            <a:endParaRPr lang="ru-RU" sz="28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325757" y="2110129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- </a:t>
            </a:r>
            <a:r>
              <a:rPr lang="ru-RU" sz="2800" b="1" i="1" dirty="0" smtClean="0"/>
              <a:t>Как найти приставку в слове?</a:t>
            </a:r>
            <a:endParaRPr lang="ru-RU" sz="28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356792" y="2659082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- </a:t>
            </a:r>
            <a:r>
              <a:rPr lang="ru-RU" sz="2800" b="1" i="1" dirty="0" smtClean="0"/>
              <a:t>Как пишутся приставки?</a:t>
            </a:r>
            <a:endParaRPr lang="ru-RU" sz="28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332519" y="3186023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- </a:t>
            </a:r>
            <a:r>
              <a:rPr lang="ru-RU" sz="2800" b="1" i="1" dirty="0" smtClean="0"/>
              <a:t>Оцените свою работу на уроке.</a:t>
            </a: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102402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1520" y="260648"/>
            <a:ext cx="8640960" cy="183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400" b="1" i="1" dirty="0">
              <a:latin typeface="Times New Roman" pitchFamily="18" charset="0"/>
              <a:cs typeface="Arial" pitchFamily="34" charset="0"/>
              <a:hlinkClick r:id="rId3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latin typeface="Times New Roman" pitchFamily="18" charset="0"/>
                <a:cs typeface="Arial" pitchFamily="34" charset="0"/>
                <a:hlinkClick r:id="rId3"/>
              </a:rPr>
              <a:t>Использованные ресурсы </a:t>
            </a:r>
            <a:endParaRPr lang="ru-RU" sz="2400" b="1" i="1" dirty="0" smtClean="0">
              <a:latin typeface="Times New Roman" pitchFamily="18" charset="0"/>
              <a:cs typeface="Arial" pitchFamily="34" charset="0"/>
              <a:hlinkClick r:id="rId3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i="1" dirty="0" smtClean="0">
                <a:latin typeface="Times New Roman" pitchFamily="18" charset="0"/>
                <a:cs typeface="Arial" pitchFamily="34" charset="0"/>
                <a:hlinkClick r:id="rId3"/>
              </a:rPr>
              <a:t>http</a:t>
            </a:r>
            <a:r>
              <a:rPr lang="en-US" sz="2400" i="1" dirty="0" smtClean="0">
                <a:latin typeface="Times New Roman" pitchFamily="18" charset="0"/>
                <a:cs typeface="Arial" pitchFamily="34" charset="0"/>
                <a:hlinkClick r:id="rId3"/>
              </a:rPr>
              <a:t>://elenaranko.ucoz.ru/</a:t>
            </a:r>
            <a:r>
              <a:rPr lang="ru-RU" sz="2400" i="1" dirty="0" smtClean="0">
                <a:latin typeface="Times New Roman" pitchFamily="18" charset="0"/>
                <a:cs typeface="Arial" pitchFamily="34" charset="0"/>
              </a:rPr>
              <a:t>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i="1" dirty="0" smtClean="0">
              <a:latin typeface="Times New Roman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1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http://img-fotki.yandex.ru/get/4518/111874181.62/0_8d14d_cfa59fef_XL.png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244</Words>
  <Application>Microsoft Office PowerPoint</Application>
  <PresentationFormat>Экран (4:3)</PresentationFormat>
  <Paragraphs>46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Пользователь</cp:lastModifiedBy>
  <cp:revision>9</cp:revision>
  <dcterms:created xsi:type="dcterms:W3CDTF">2013-09-07T18:35:40Z</dcterms:created>
  <dcterms:modified xsi:type="dcterms:W3CDTF">2014-01-14T09:10:53Z</dcterms:modified>
</cp:coreProperties>
</file>