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2" r:id="rId3"/>
    <p:sldId id="270" r:id="rId4"/>
    <p:sldId id="271" r:id="rId5"/>
    <p:sldId id="267" r:id="rId6"/>
    <p:sldId id="297" r:id="rId7"/>
    <p:sldId id="301" r:id="rId8"/>
    <p:sldId id="303" r:id="rId9"/>
    <p:sldId id="305" r:id="rId10"/>
    <p:sldId id="347" r:id="rId11"/>
    <p:sldId id="275" r:id="rId12"/>
    <p:sldId id="312" r:id="rId13"/>
    <p:sldId id="313" r:id="rId14"/>
    <p:sldId id="346" r:id="rId15"/>
    <p:sldId id="321" r:id="rId16"/>
    <p:sldId id="323" r:id="rId17"/>
    <p:sldId id="325" r:id="rId18"/>
    <p:sldId id="317" r:id="rId19"/>
    <p:sldId id="314" r:id="rId20"/>
    <p:sldId id="316" r:id="rId21"/>
    <p:sldId id="331" r:id="rId22"/>
    <p:sldId id="332" r:id="rId23"/>
    <p:sldId id="330" r:id="rId24"/>
    <p:sldId id="335" r:id="rId25"/>
    <p:sldId id="336" r:id="rId26"/>
    <p:sldId id="337" r:id="rId27"/>
    <p:sldId id="338" r:id="rId28"/>
    <p:sldId id="339" r:id="rId29"/>
    <p:sldId id="340" r:id="rId30"/>
    <p:sldId id="342" r:id="rId31"/>
    <p:sldId id="344" r:id="rId32"/>
    <p:sldId id="345" r:id="rId33"/>
    <p:sldId id="343" r:id="rId34"/>
    <p:sldId id="257" r:id="rId35"/>
    <p:sldId id="288" r:id="rId36"/>
    <p:sldId id="292" r:id="rId37"/>
    <p:sldId id="276" r:id="rId38"/>
    <p:sldId id="294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69" d="100"/>
          <a:sy n="6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C232-A73D-403F-BFDB-5BCD1481A6D3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7CA021B-2F68-4A1B-BAD1-34088CF14B7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6545A1C-3E77-4372-BBFA-DF56C7BC803D}" type="parTrans" cxnId="{74278C72-C5B8-4A9A-B088-24165F7DA2AE}">
      <dgm:prSet/>
      <dgm:spPr/>
      <dgm:t>
        <a:bodyPr/>
        <a:lstStyle/>
        <a:p>
          <a:endParaRPr lang="ru-RU"/>
        </a:p>
      </dgm:t>
    </dgm:pt>
    <dgm:pt modelId="{000ADD0E-D468-4C0E-8ACD-5379347CBC07}" type="sibTrans" cxnId="{74278C72-C5B8-4A9A-B088-24165F7DA2AE}">
      <dgm:prSet/>
      <dgm:spPr/>
      <dgm:t>
        <a:bodyPr/>
        <a:lstStyle/>
        <a:p>
          <a:endParaRPr lang="ru-RU"/>
        </a:p>
      </dgm:t>
    </dgm:pt>
    <dgm:pt modelId="{88401EAB-2184-4E10-BF32-4CC9DA636ED4}">
      <dgm:prSet phldrT="[Текст]"/>
      <dgm:spPr/>
      <dgm:t>
        <a:bodyPr/>
        <a:lstStyle/>
        <a:p>
          <a:r>
            <a:rPr lang="ru-RU" dirty="0" smtClean="0"/>
            <a:t>Репродуктивная</a:t>
          </a:r>
          <a:endParaRPr lang="ru-RU" dirty="0"/>
        </a:p>
      </dgm:t>
    </dgm:pt>
    <dgm:pt modelId="{783FC0FE-75A1-4F56-A2D5-8560A0A5AC9E}" type="parTrans" cxnId="{3DB8CACB-C1AB-434C-9B66-89037E829243}">
      <dgm:prSet/>
      <dgm:spPr/>
      <dgm:t>
        <a:bodyPr/>
        <a:lstStyle/>
        <a:p>
          <a:endParaRPr lang="ru-RU"/>
        </a:p>
      </dgm:t>
    </dgm:pt>
    <dgm:pt modelId="{65FA4A5E-39DF-4131-965D-1EAC7321A5C5}" type="sibTrans" cxnId="{3DB8CACB-C1AB-434C-9B66-89037E829243}">
      <dgm:prSet/>
      <dgm:spPr/>
      <dgm:t>
        <a:bodyPr/>
        <a:lstStyle/>
        <a:p>
          <a:endParaRPr lang="ru-RU"/>
        </a:p>
      </dgm:t>
    </dgm:pt>
    <dgm:pt modelId="{F6726B0F-FBE7-42D3-BC6D-A4A64747700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25C011-91FB-4175-9813-D123F088AA68}" type="parTrans" cxnId="{484B2ECE-7FAD-4B6E-A9E6-4239BF9E6301}">
      <dgm:prSet/>
      <dgm:spPr/>
      <dgm:t>
        <a:bodyPr/>
        <a:lstStyle/>
        <a:p>
          <a:endParaRPr lang="ru-RU"/>
        </a:p>
      </dgm:t>
    </dgm:pt>
    <dgm:pt modelId="{30B247CD-D8DA-4D94-A293-19F41CF2059A}" type="sibTrans" cxnId="{484B2ECE-7FAD-4B6E-A9E6-4239BF9E6301}">
      <dgm:prSet/>
      <dgm:spPr/>
      <dgm:t>
        <a:bodyPr/>
        <a:lstStyle/>
        <a:p>
          <a:endParaRPr lang="ru-RU"/>
        </a:p>
      </dgm:t>
    </dgm:pt>
    <dgm:pt modelId="{9C3D682F-A43D-4BD6-A1D9-FECB00A8F248}">
      <dgm:prSet phldrT="[Текст]"/>
      <dgm:spPr/>
      <dgm:t>
        <a:bodyPr/>
        <a:lstStyle/>
        <a:p>
          <a:r>
            <a:rPr lang="ru-RU" dirty="0" smtClean="0"/>
            <a:t>Исследовательская</a:t>
          </a:r>
          <a:endParaRPr lang="ru-RU" dirty="0"/>
        </a:p>
      </dgm:t>
    </dgm:pt>
    <dgm:pt modelId="{4F0C043D-61C4-4118-A7DB-E47186521D08}" type="parTrans" cxnId="{9456820A-4DCD-40C4-8D73-F920C38391B6}">
      <dgm:prSet/>
      <dgm:spPr/>
      <dgm:t>
        <a:bodyPr/>
        <a:lstStyle/>
        <a:p>
          <a:endParaRPr lang="ru-RU"/>
        </a:p>
      </dgm:t>
    </dgm:pt>
    <dgm:pt modelId="{6DF229E7-2215-4AB0-8784-3E9EE72EAFB4}" type="sibTrans" cxnId="{9456820A-4DCD-40C4-8D73-F920C38391B6}">
      <dgm:prSet/>
      <dgm:spPr/>
      <dgm:t>
        <a:bodyPr/>
        <a:lstStyle/>
        <a:p>
          <a:endParaRPr lang="ru-RU"/>
        </a:p>
      </dgm:t>
    </dgm:pt>
    <dgm:pt modelId="{555672FC-6CE5-42D3-88DB-A22386DB63F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E5B9B0E-4656-4D98-9E56-460866A480D3}" type="parTrans" cxnId="{B46CD535-BD69-46CF-B54B-288B0A0A8F86}">
      <dgm:prSet/>
      <dgm:spPr/>
      <dgm:t>
        <a:bodyPr/>
        <a:lstStyle/>
        <a:p>
          <a:endParaRPr lang="ru-RU"/>
        </a:p>
      </dgm:t>
    </dgm:pt>
    <dgm:pt modelId="{FBF2D9C7-304F-49C6-9A4B-9E035BCCE0E3}" type="sibTrans" cxnId="{B46CD535-BD69-46CF-B54B-288B0A0A8F86}">
      <dgm:prSet/>
      <dgm:spPr/>
      <dgm:t>
        <a:bodyPr/>
        <a:lstStyle/>
        <a:p>
          <a:endParaRPr lang="ru-RU"/>
        </a:p>
      </dgm:t>
    </dgm:pt>
    <dgm:pt modelId="{88014750-9976-4E3B-B60C-6517FDD696DF}">
      <dgm:prSet phldrT="[Текст]"/>
      <dgm:spPr/>
      <dgm:t>
        <a:bodyPr/>
        <a:lstStyle/>
        <a:p>
          <a:r>
            <a:rPr lang="ru-RU" dirty="0" smtClean="0"/>
            <a:t>Творческая</a:t>
          </a:r>
          <a:endParaRPr lang="ru-RU" dirty="0"/>
        </a:p>
      </dgm:t>
    </dgm:pt>
    <dgm:pt modelId="{8694EC85-79EC-422F-A06B-896EDEC357FD}" type="parTrans" cxnId="{1D120ED4-42F8-469E-B395-7A0FA114871F}">
      <dgm:prSet/>
      <dgm:spPr/>
      <dgm:t>
        <a:bodyPr/>
        <a:lstStyle/>
        <a:p>
          <a:endParaRPr lang="ru-RU"/>
        </a:p>
      </dgm:t>
    </dgm:pt>
    <dgm:pt modelId="{04AC505D-C61F-4059-B791-33F64113EC04}" type="sibTrans" cxnId="{1D120ED4-42F8-469E-B395-7A0FA114871F}">
      <dgm:prSet/>
      <dgm:spPr/>
      <dgm:t>
        <a:bodyPr/>
        <a:lstStyle/>
        <a:p>
          <a:endParaRPr lang="ru-RU"/>
        </a:p>
      </dgm:t>
    </dgm:pt>
    <dgm:pt modelId="{056B0C5C-0BF3-4C53-8A1B-638F3E0A9FF0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FE1814B-BED5-4356-BC2C-ACA571232D01}" type="parTrans" cxnId="{787EAF71-A116-477C-AB4C-3FAEC76ABB39}">
      <dgm:prSet/>
      <dgm:spPr/>
      <dgm:t>
        <a:bodyPr/>
        <a:lstStyle/>
        <a:p>
          <a:endParaRPr lang="ru-RU"/>
        </a:p>
      </dgm:t>
    </dgm:pt>
    <dgm:pt modelId="{CED95F1D-DBAD-4777-B517-2D854166925B}" type="sibTrans" cxnId="{787EAF71-A116-477C-AB4C-3FAEC76ABB39}">
      <dgm:prSet/>
      <dgm:spPr/>
      <dgm:t>
        <a:bodyPr/>
        <a:lstStyle/>
        <a:p>
          <a:endParaRPr lang="ru-RU"/>
        </a:p>
      </dgm:t>
    </dgm:pt>
    <dgm:pt modelId="{A15F3D63-8F06-4D1E-96E3-3B2AB7AF8802}">
      <dgm:prSet/>
      <dgm:spPr/>
      <dgm:t>
        <a:bodyPr/>
        <a:lstStyle/>
        <a:p>
          <a:r>
            <a:rPr lang="ru-RU" dirty="0" smtClean="0"/>
            <a:t>Ценностно-эмоциональная</a:t>
          </a:r>
          <a:endParaRPr lang="ru-RU" dirty="0"/>
        </a:p>
      </dgm:t>
    </dgm:pt>
    <dgm:pt modelId="{7347D22A-67D8-4712-85B7-5C2D0D33AFF1}" type="parTrans" cxnId="{65885E6D-B0D8-4FCC-A77C-C61D1AF28EE8}">
      <dgm:prSet/>
      <dgm:spPr/>
      <dgm:t>
        <a:bodyPr/>
        <a:lstStyle/>
        <a:p>
          <a:endParaRPr lang="ru-RU"/>
        </a:p>
      </dgm:t>
    </dgm:pt>
    <dgm:pt modelId="{F13165A3-80E6-4E9D-83EE-1FB4C0BA8A0A}" type="sibTrans" cxnId="{65885E6D-B0D8-4FCC-A77C-C61D1AF28EE8}">
      <dgm:prSet/>
      <dgm:spPr/>
      <dgm:t>
        <a:bodyPr/>
        <a:lstStyle/>
        <a:p>
          <a:endParaRPr lang="ru-RU"/>
        </a:p>
      </dgm:t>
    </dgm:pt>
    <dgm:pt modelId="{60046CB9-13F1-4EFB-A368-82F84DFBDDFB}" type="pres">
      <dgm:prSet presAssocID="{7D9CC232-A73D-403F-BFDB-5BCD1481A6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77608-1DD8-45FD-9786-59B9F3B43E2A}" type="pres">
      <dgm:prSet presAssocID="{67CA021B-2F68-4A1B-BAD1-34088CF14B77}" presName="composite" presStyleCnt="0"/>
      <dgm:spPr/>
      <dgm:t>
        <a:bodyPr/>
        <a:lstStyle/>
        <a:p>
          <a:endParaRPr lang="ru-RU"/>
        </a:p>
      </dgm:t>
    </dgm:pt>
    <dgm:pt modelId="{80B5EAB1-8DC0-49CD-AAE6-18B12763C767}" type="pres">
      <dgm:prSet presAssocID="{67CA021B-2F68-4A1B-BAD1-34088CF14B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D2DD2-1829-4152-93A2-8AFC17F518A5}" type="pres">
      <dgm:prSet presAssocID="{67CA021B-2F68-4A1B-BAD1-34088CF14B7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FDE1E-C59E-4225-BE6D-239754E8EA47}" type="pres">
      <dgm:prSet presAssocID="{000ADD0E-D468-4C0E-8ACD-5379347CBC07}" presName="sp" presStyleCnt="0"/>
      <dgm:spPr/>
      <dgm:t>
        <a:bodyPr/>
        <a:lstStyle/>
        <a:p>
          <a:endParaRPr lang="ru-RU"/>
        </a:p>
      </dgm:t>
    </dgm:pt>
    <dgm:pt modelId="{35778DD8-2B1F-4555-82D7-B37D515D09E8}" type="pres">
      <dgm:prSet presAssocID="{F6726B0F-FBE7-42D3-BC6D-A4A647477002}" presName="composite" presStyleCnt="0"/>
      <dgm:spPr/>
      <dgm:t>
        <a:bodyPr/>
        <a:lstStyle/>
        <a:p>
          <a:endParaRPr lang="ru-RU"/>
        </a:p>
      </dgm:t>
    </dgm:pt>
    <dgm:pt modelId="{7B9F30EB-B43F-4418-B1D1-F1112AFA72D3}" type="pres">
      <dgm:prSet presAssocID="{F6726B0F-FBE7-42D3-BC6D-A4A64747700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CE02B-9894-4D59-A4D6-98BCC1B84DEA}" type="pres">
      <dgm:prSet presAssocID="{F6726B0F-FBE7-42D3-BC6D-A4A64747700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BECD9-AD86-462A-A052-2232B829EF22}" type="pres">
      <dgm:prSet presAssocID="{30B247CD-D8DA-4D94-A293-19F41CF2059A}" presName="sp" presStyleCnt="0"/>
      <dgm:spPr/>
      <dgm:t>
        <a:bodyPr/>
        <a:lstStyle/>
        <a:p>
          <a:endParaRPr lang="ru-RU"/>
        </a:p>
      </dgm:t>
    </dgm:pt>
    <dgm:pt modelId="{58869DC4-0F15-445E-9BF0-8F0BF1A3871E}" type="pres">
      <dgm:prSet presAssocID="{555672FC-6CE5-42D3-88DB-A22386DB63F1}" presName="composite" presStyleCnt="0"/>
      <dgm:spPr/>
      <dgm:t>
        <a:bodyPr/>
        <a:lstStyle/>
        <a:p>
          <a:endParaRPr lang="ru-RU"/>
        </a:p>
      </dgm:t>
    </dgm:pt>
    <dgm:pt modelId="{87FECE9C-798C-4284-AA36-0F6FC7036703}" type="pres">
      <dgm:prSet presAssocID="{555672FC-6CE5-42D3-88DB-A22386DB63F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2412-3220-4C32-84EC-D8552518768C}" type="pres">
      <dgm:prSet presAssocID="{555672FC-6CE5-42D3-88DB-A22386DB63F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C1B41-6AC0-4DA3-AFCD-BE3AC04ADC05}" type="pres">
      <dgm:prSet presAssocID="{FBF2D9C7-304F-49C6-9A4B-9E035BCCE0E3}" presName="sp" presStyleCnt="0"/>
      <dgm:spPr/>
      <dgm:t>
        <a:bodyPr/>
        <a:lstStyle/>
        <a:p>
          <a:endParaRPr lang="ru-RU"/>
        </a:p>
      </dgm:t>
    </dgm:pt>
    <dgm:pt modelId="{4BF1E93B-0273-4610-8FC4-F98F931BAE92}" type="pres">
      <dgm:prSet presAssocID="{056B0C5C-0BF3-4C53-8A1B-638F3E0A9FF0}" presName="composite" presStyleCnt="0"/>
      <dgm:spPr/>
      <dgm:t>
        <a:bodyPr/>
        <a:lstStyle/>
        <a:p>
          <a:endParaRPr lang="ru-RU"/>
        </a:p>
      </dgm:t>
    </dgm:pt>
    <dgm:pt modelId="{D32BD162-1DF6-4E9A-B67B-E7F872839B69}" type="pres">
      <dgm:prSet presAssocID="{056B0C5C-0BF3-4C53-8A1B-638F3E0A9FF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33DF-3BA2-48D3-B71F-B39FD8799A1A}" type="pres">
      <dgm:prSet presAssocID="{056B0C5C-0BF3-4C53-8A1B-638F3E0A9FF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E9988-5F7E-4370-BFAC-FD4ADA2CD0DF}" type="presOf" srcId="{F6726B0F-FBE7-42D3-BC6D-A4A647477002}" destId="{7B9F30EB-B43F-4418-B1D1-F1112AFA72D3}" srcOrd="0" destOrd="0" presId="urn:microsoft.com/office/officeart/2005/8/layout/chevron2"/>
    <dgm:cxn modelId="{484B2ECE-7FAD-4B6E-A9E6-4239BF9E6301}" srcId="{7D9CC232-A73D-403F-BFDB-5BCD1481A6D3}" destId="{F6726B0F-FBE7-42D3-BC6D-A4A647477002}" srcOrd="1" destOrd="0" parTransId="{9525C011-91FB-4175-9813-D123F088AA68}" sibTransId="{30B247CD-D8DA-4D94-A293-19F41CF2059A}"/>
    <dgm:cxn modelId="{74278C72-C5B8-4A9A-B088-24165F7DA2AE}" srcId="{7D9CC232-A73D-403F-BFDB-5BCD1481A6D3}" destId="{67CA021B-2F68-4A1B-BAD1-34088CF14B77}" srcOrd="0" destOrd="0" parTransId="{B6545A1C-3E77-4372-BBFA-DF56C7BC803D}" sibTransId="{000ADD0E-D468-4C0E-8ACD-5379347CBC07}"/>
    <dgm:cxn modelId="{00535ECC-ADC2-40B6-AF2F-B28D98D11210}" type="presOf" srcId="{555672FC-6CE5-42D3-88DB-A22386DB63F1}" destId="{87FECE9C-798C-4284-AA36-0F6FC7036703}" srcOrd="0" destOrd="0" presId="urn:microsoft.com/office/officeart/2005/8/layout/chevron2"/>
    <dgm:cxn modelId="{940962C4-6921-4888-842A-2F2F79F978A3}" type="presOf" srcId="{88401EAB-2184-4E10-BF32-4CC9DA636ED4}" destId="{A74D2DD2-1829-4152-93A2-8AFC17F518A5}" srcOrd="0" destOrd="0" presId="urn:microsoft.com/office/officeart/2005/8/layout/chevron2"/>
    <dgm:cxn modelId="{E8243D5A-09A5-49E2-9136-30DFA488890D}" type="presOf" srcId="{88014750-9976-4E3B-B60C-6517FDD696DF}" destId="{3CDA2412-3220-4C32-84EC-D8552518768C}" srcOrd="0" destOrd="0" presId="urn:microsoft.com/office/officeart/2005/8/layout/chevron2"/>
    <dgm:cxn modelId="{7F41BA51-E696-4D62-AEEC-7CDEA318A255}" type="presOf" srcId="{67CA021B-2F68-4A1B-BAD1-34088CF14B77}" destId="{80B5EAB1-8DC0-49CD-AAE6-18B12763C767}" srcOrd="0" destOrd="0" presId="urn:microsoft.com/office/officeart/2005/8/layout/chevron2"/>
    <dgm:cxn modelId="{9456820A-4DCD-40C4-8D73-F920C38391B6}" srcId="{F6726B0F-FBE7-42D3-BC6D-A4A647477002}" destId="{9C3D682F-A43D-4BD6-A1D9-FECB00A8F248}" srcOrd="0" destOrd="0" parTransId="{4F0C043D-61C4-4118-A7DB-E47186521D08}" sibTransId="{6DF229E7-2215-4AB0-8784-3E9EE72EAFB4}"/>
    <dgm:cxn modelId="{EDD85BA3-C3CA-4CEE-86AB-598650D95135}" type="presOf" srcId="{7D9CC232-A73D-403F-BFDB-5BCD1481A6D3}" destId="{60046CB9-13F1-4EFB-A368-82F84DFBDDFB}" srcOrd="0" destOrd="0" presId="urn:microsoft.com/office/officeart/2005/8/layout/chevron2"/>
    <dgm:cxn modelId="{787EAF71-A116-477C-AB4C-3FAEC76ABB39}" srcId="{7D9CC232-A73D-403F-BFDB-5BCD1481A6D3}" destId="{056B0C5C-0BF3-4C53-8A1B-638F3E0A9FF0}" srcOrd="3" destOrd="0" parTransId="{AFE1814B-BED5-4356-BC2C-ACA571232D01}" sibTransId="{CED95F1D-DBAD-4777-B517-2D854166925B}"/>
    <dgm:cxn modelId="{B7794B75-3B44-4610-A1A8-96664365A7DC}" type="presOf" srcId="{056B0C5C-0BF3-4C53-8A1B-638F3E0A9FF0}" destId="{D32BD162-1DF6-4E9A-B67B-E7F872839B69}" srcOrd="0" destOrd="0" presId="urn:microsoft.com/office/officeart/2005/8/layout/chevron2"/>
    <dgm:cxn modelId="{33FBBBCD-5427-4365-8BB9-0DE194711CDF}" type="presOf" srcId="{A15F3D63-8F06-4D1E-96E3-3B2AB7AF8802}" destId="{35B733DF-3BA2-48D3-B71F-B39FD8799A1A}" srcOrd="0" destOrd="0" presId="urn:microsoft.com/office/officeart/2005/8/layout/chevron2"/>
    <dgm:cxn modelId="{65885E6D-B0D8-4FCC-A77C-C61D1AF28EE8}" srcId="{056B0C5C-0BF3-4C53-8A1B-638F3E0A9FF0}" destId="{A15F3D63-8F06-4D1E-96E3-3B2AB7AF8802}" srcOrd="0" destOrd="0" parTransId="{7347D22A-67D8-4712-85B7-5C2D0D33AFF1}" sibTransId="{F13165A3-80E6-4E9D-83EE-1FB4C0BA8A0A}"/>
    <dgm:cxn modelId="{1D120ED4-42F8-469E-B395-7A0FA114871F}" srcId="{555672FC-6CE5-42D3-88DB-A22386DB63F1}" destId="{88014750-9976-4E3B-B60C-6517FDD696DF}" srcOrd="0" destOrd="0" parTransId="{8694EC85-79EC-422F-A06B-896EDEC357FD}" sibTransId="{04AC505D-C61F-4059-B791-33F64113EC04}"/>
    <dgm:cxn modelId="{3DB8CACB-C1AB-434C-9B66-89037E829243}" srcId="{67CA021B-2F68-4A1B-BAD1-34088CF14B77}" destId="{88401EAB-2184-4E10-BF32-4CC9DA636ED4}" srcOrd="0" destOrd="0" parTransId="{783FC0FE-75A1-4F56-A2D5-8560A0A5AC9E}" sibTransId="{65FA4A5E-39DF-4131-965D-1EAC7321A5C5}"/>
    <dgm:cxn modelId="{EA380213-C7C5-4F26-A11F-7F09B8FAE981}" type="presOf" srcId="{9C3D682F-A43D-4BD6-A1D9-FECB00A8F248}" destId="{8E1CE02B-9894-4D59-A4D6-98BCC1B84DEA}" srcOrd="0" destOrd="0" presId="urn:microsoft.com/office/officeart/2005/8/layout/chevron2"/>
    <dgm:cxn modelId="{B46CD535-BD69-46CF-B54B-288B0A0A8F86}" srcId="{7D9CC232-A73D-403F-BFDB-5BCD1481A6D3}" destId="{555672FC-6CE5-42D3-88DB-A22386DB63F1}" srcOrd="2" destOrd="0" parTransId="{0E5B9B0E-4656-4D98-9E56-460866A480D3}" sibTransId="{FBF2D9C7-304F-49C6-9A4B-9E035BCCE0E3}"/>
    <dgm:cxn modelId="{049C1114-7F86-4B3B-BD61-1872D81A3E5D}" type="presParOf" srcId="{60046CB9-13F1-4EFB-A368-82F84DFBDDFB}" destId="{39877608-1DD8-45FD-9786-59B9F3B43E2A}" srcOrd="0" destOrd="0" presId="urn:microsoft.com/office/officeart/2005/8/layout/chevron2"/>
    <dgm:cxn modelId="{63C31D9F-B5BC-4790-B993-4A23EBC621DE}" type="presParOf" srcId="{39877608-1DD8-45FD-9786-59B9F3B43E2A}" destId="{80B5EAB1-8DC0-49CD-AAE6-18B12763C767}" srcOrd="0" destOrd="0" presId="urn:microsoft.com/office/officeart/2005/8/layout/chevron2"/>
    <dgm:cxn modelId="{963ECCF1-3BC8-4261-9697-56488044D66C}" type="presParOf" srcId="{39877608-1DD8-45FD-9786-59B9F3B43E2A}" destId="{A74D2DD2-1829-4152-93A2-8AFC17F518A5}" srcOrd="1" destOrd="0" presId="urn:microsoft.com/office/officeart/2005/8/layout/chevron2"/>
    <dgm:cxn modelId="{0481D610-2B38-41EA-985A-81E2D3903134}" type="presParOf" srcId="{60046CB9-13F1-4EFB-A368-82F84DFBDDFB}" destId="{18CFDE1E-C59E-4225-BE6D-239754E8EA47}" srcOrd="1" destOrd="0" presId="urn:microsoft.com/office/officeart/2005/8/layout/chevron2"/>
    <dgm:cxn modelId="{D07B5100-4722-4A3D-B4DD-4075AADFE8CF}" type="presParOf" srcId="{60046CB9-13F1-4EFB-A368-82F84DFBDDFB}" destId="{35778DD8-2B1F-4555-82D7-B37D515D09E8}" srcOrd="2" destOrd="0" presId="urn:microsoft.com/office/officeart/2005/8/layout/chevron2"/>
    <dgm:cxn modelId="{8C43EE23-EFC2-475C-BED5-3F0D267F069D}" type="presParOf" srcId="{35778DD8-2B1F-4555-82D7-B37D515D09E8}" destId="{7B9F30EB-B43F-4418-B1D1-F1112AFA72D3}" srcOrd="0" destOrd="0" presId="urn:microsoft.com/office/officeart/2005/8/layout/chevron2"/>
    <dgm:cxn modelId="{BE31CC74-71BC-4087-9496-1BEDE3845AEA}" type="presParOf" srcId="{35778DD8-2B1F-4555-82D7-B37D515D09E8}" destId="{8E1CE02B-9894-4D59-A4D6-98BCC1B84DEA}" srcOrd="1" destOrd="0" presId="urn:microsoft.com/office/officeart/2005/8/layout/chevron2"/>
    <dgm:cxn modelId="{72D6391F-11C4-42B1-9EEB-ECCB99A75052}" type="presParOf" srcId="{60046CB9-13F1-4EFB-A368-82F84DFBDDFB}" destId="{B38BECD9-AD86-462A-A052-2232B829EF22}" srcOrd="3" destOrd="0" presId="urn:microsoft.com/office/officeart/2005/8/layout/chevron2"/>
    <dgm:cxn modelId="{73571E4F-A1B7-4F92-AB7A-B5D2CEF316DD}" type="presParOf" srcId="{60046CB9-13F1-4EFB-A368-82F84DFBDDFB}" destId="{58869DC4-0F15-445E-9BF0-8F0BF1A3871E}" srcOrd="4" destOrd="0" presId="urn:microsoft.com/office/officeart/2005/8/layout/chevron2"/>
    <dgm:cxn modelId="{B31BD4BB-B052-43EC-AC87-0BB79D406458}" type="presParOf" srcId="{58869DC4-0F15-445E-9BF0-8F0BF1A3871E}" destId="{87FECE9C-798C-4284-AA36-0F6FC7036703}" srcOrd="0" destOrd="0" presId="urn:microsoft.com/office/officeart/2005/8/layout/chevron2"/>
    <dgm:cxn modelId="{198EC1B9-8C77-4E4F-98B9-01FCC8E59BA3}" type="presParOf" srcId="{58869DC4-0F15-445E-9BF0-8F0BF1A3871E}" destId="{3CDA2412-3220-4C32-84EC-D8552518768C}" srcOrd="1" destOrd="0" presId="urn:microsoft.com/office/officeart/2005/8/layout/chevron2"/>
    <dgm:cxn modelId="{D7B8E080-8622-40B6-BE0D-371E2613832D}" type="presParOf" srcId="{60046CB9-13F1-4EFB-A368-82F84DFBDDFB}" destId="{A37C1B41-6AC0-4DA3-AFCD-BE3AC04ADC05}" srcOrd="5" destOrd="0" presId="urn:microsoft.com/office/officeart/2005/8/layout/chevron2"/>
    <dgm:cxn modelId="{37813447-93B4-4E22-89BD-559966C2C93B}" type="presParOf" srcId="{60046CB9-13F1-4EFB-A368-82F84DFBDDFB}" destId="{4BF1E93B-0273-4610-8FC4-F98F931BAE92}" srcOrd="6" destOrd="0" presId="urn:microsoft.com/office/officeart/2005/8/layout/chevron2"/>
    <dgm:cxn modelId="{6A90DFFA-C254-4C32-82F6-8E3B863C47CF}" type="presParOf" srcId="{4BF1E93B-0273-4610-8FC4-F98F931BAE92}" destId="{D32BD162-1DF6-4E9A-B67B-E7F872839B69}" srcOrd="0" destOrd="0" presId="urn:microsoft.com/office/officeart/2005/8/layout/chevron2"/>
    <dgm:cxn modelId="{B9B4E149-E038-45A1-B24B-7CB7757FC750}" type="presParOf" srcId="{4BF1E93B-0273-4610-8FC4-F98F931BAE92}" destId="{35B733DF-3BA2-48D3-B71F-B39FD8799A1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C6328-7B7D-4A4A-BE1E-1399EDC43453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E1C14B4-F8F0-4A6C-A6CE-98C2FBE3CD57}">
      <dgm:prSet phldrT="[Текст]"/>
      <dgm:spPr/>
      <dgm:t>
        <a:bodyPr/>
        <a:lstStyle/>
        <a:p>
          <a:r>
            <a:rPr lang="ru-RU" b="1" dirty="0" smtClean="0"/>
            <a:t>ВОСПРИЯТИЕ</a:t>
          </a:r>
          <a:endParaRPr lang="ru-RU" b="1" dirty="0"/>
        </a:p>
      </dgm:t>
    </dgm:pt>
    <dgm:pt modelId="{4D088E88-7D13-4D0C-A352-65F815C3A83B}" type="parTrans" cxnId="{F9CB62F3-C83C-4E5A-AF90-7F8D8091705D}">
      <dgm:prSet/>
      <dgm:spPr/>
      <dgm:t>
        <a:bodyPr/>
        <a:lstStyle/>
        <a:p>
          <a:endParaRPr lang="ru-RU"/>
        </a:p>
      </dgm:t>
    </dgm:pt>
    <dgm:pt modelId="{584D91E8-4A4A-4B44-A48F-A9F4A55403BA}" type="sibTrans" cxnId="{F9CB62F3-C83C-4E5A-AF90-7F8D8091705D}">
      <dgm:prSet/>
      <dgm:spPr/>
      <dgm:t>
        <a:bodyPr/>
        <a:lstStyle/>
        <a:p>
          <a:endParaRPr lang="ru-RU"/>
        </a:p>
      </dgm:t>
    </dgm:pt>
    <dgm:pt modelId="{2EA871DF-94B4-4F26-8E44-EE3CD2975A3D}">
      <dgm:prSet phldrT="[Текст]"/>
      <dgm:spPr/>
      <dgm:t>
        <a:bodyPr/>
        <a:lstStyle/>
        <a:p>
          <a:r>
            <a:rPr lang="ru-RU" b="1" dirty="0" smtClean="0"/>
            <a:t>ПОНИМАНИЕ</a:t>
          </a:r>
          <a:endParaRPr lang="ru-RU" b="1" dirty="0"/>
        </a:p>
      </dgm:t>
    </dgm:pt>
    <dgm:pt modelId="{F8563DAA-CB89-4605-899E-2E3B699F461B}" type="parTrans" cxnId="{917952B6-6C10-485F-B4A5-2CCB3A152913}">
      <dgm:prSet/>
      <dgm:spPr/>
      <dgm:t>
        <a:bodyPr/>
        <a:lstStyle/>
        <a:p>
          <a:endParaRPr lang="ru-RU"/>
        </a:p>
      </dgm:t>
    </dgm:pt>
    <dgm:pt modelId="{DF35CA46-597F-45AA-B953-98C7384D8D2C}" type="sibTrans" cxnId="{917952B6-6C10-485F-B4A5-2CCB3A152913}">
      <dgm:prSet/>
      <dgm:spPr/>
      <dgm:t>
        <a:bodyPr/>
        <a:lstStyle/>
        <a:p>
          <a:endParaRPr lang="ru-RU"/>
        </a:p>
      </dgm:t>
    </dgm:pt>
    <dgm:pt modelId="{42D006F6-44D5-4C7F-B590-FB15793357AE}">
      <dgm:prSet phldrT="[Текст]"/>
      <dgm:spPr/>
      <dgm:t>
        <a:bodyPr/>
        <a:lstStyle/>
        <a:p>
          <a:r>
            <a:rPr lang="ru-RU" b="1" dirty="0" smtClean="0"/>
            <a:t>ЗАПОМИНАНИЕ</a:t>
          </a:r>
          <a:endParaRPr lang="ru-RU" b="1" dirty="0"/>
        </a:p>
      </dgm:t>
    </dgm:pt>
    <dgm:pt modelId="{0F25719E-0048-48A7-BBE6-4A1B9FDB777D}" type="parTrans" cxnId="{6425AF39-50E1-4E36-889A-1B3ACA37171D}">
      <dgm:prSet/>
      <dgm:spPr/>
      <dgm:t>
        <a:bodyPr/>
        <a:lstStyle/>
        <a:p>
          <a:endParaRPr lang="ru-RU"/>
        </a:p>
      </dgm:t>
    </dgm:pt>
    <dgm:pt modelId="{E813232E-FB07-4B77-BB91-F38ED598AAA9}" type="sibTrans" cxnId="{6425AF39-50E1-4E36-889A-1B3ACA37171D}">
      <dgm:prSet/>
      <dgm:spPr/>
      <dgm:t>
        <a:bodyPr/>
        <a:lstStyle/>
        <a:p>
          <a:endParaRPr lang="ru-RU"/>
        </a:p>
      </dgm:t>
    </dgm:pt>
    <dgm:pt modelId="{28CB8600-A62C-4047-8828-84502BFEA42C}" type="pres">
      <dgm:prSet presAssocID="{F52C6328-7B7D-4A4A-BE1E-1399EDC43453}" presName="CompostProcess" presStyleCnt="0">
        <dgm:presLayoutVars>
          <dgm:dir/>
          <dgm:resizeHandles val="exact"/>
        </dgm:presLayoutVars>
      </dgm:prSet>
      <dgm:spPr/>
    </dgm:pt>
    <dgm:pt modelId="{78F767CA-D72D-4A9F-85A7-9713D0BC9EA3}" type="pres">
      <dgm:prSet presAssocID="{F52C6328-7B7D-4A4A-BE1E-1399EDC43453}" presName="arrow" presStyleLbl="bgShp" presStyleIdx="0" presStyleCnt="1"/>
      <dgm:spPr/>
    </dgm:pt>
    <dgm:pt modelId="{88B8695C-35AF-42F2-B88E-5B2FB4A9F64E}" type="pres">
      <dgm:prSet presAssocID="{F52C6328-7B7D-4A4A-BE1E-1399EDC43453}" presName="linearProcess" presStyleCnt="0"/>
      <dgm:spPr/>
    </dgm:pt>
    <dgm:pt modelId="{268EDB03-8CAF-478F-B199-9CBBE6C45AF6}" type="pres">
      <dgm:prSet presAssocID="{FE1C14B4-F8F0-4A6C-A6CE-98C2FBE3CD5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8F8EA-63F8-4FB0-8BEF-7EFF7A91731E}" type="pres">
      <dgm:prSet presAssocID="{584D91E8-4A4A-4B44-A48F-A9F4A55403BA}" presName="sibTrans" presStyleCnt="0"/>
      <dgm:spPr/>
    </dgm:pt>
    <dgm:pt modelId="{675A70A8-625E-4C9D-BDDE-88AD9D3E4A35}" type="pres">
      <dgm:prSet presAssocID="{2EA871DF-94B4-4F26-8E44-EE3CD2975A3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A4CE-E058-40F4-945D-6C9F7B4D5FA2}" type="pres">
      <dgm:prSet presAssocID="{DF35CA46-597F-45AA-B953-98C7384D8D2C}" presName="sibTrans" presStyleCnt="0"/>
      <dgm:spPr/>
    </dgm:pt>
    <dgm:pt modelId="{8A53A7BC-B806-4BA8-B6DF-044E25B834A4}" type="pres">
      <dgm:prSet presAssocID="{42D006F6-44D5-4C7F-B590-FB15793357A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B62F3-C83C-4E5A-AF90-7F8D8091705D}" srcId="{F52C6328-7B7D-4A4A-BE1E-1399EDC43453}" destId="{FE1C14B4-F8F0-4A6C-A6CE-98C2FBE3CD57}" srcOrd="0" destOrd="0" parTransId="{4D088E88-7D13-4D0C-A352-65F815C3A83B}" sibTransId="{584D91E8-4A4A-4B44-A48F-A9F4A55403BA}"/>
    <dgm:cxn modelId="{6425AF39-50E1-4E36-889A-1B3ACA37171D}" srcId="{F52C6328-7B7D-4A4A-BE1E-1399EDC43453}" destId="{42D006F6-44D5-4C7F-B590-FB15793357AE}" srcOrd="2" destOrd="0" parTransId="{0F25719E-0048-48A7-BBE6-4A1B9FDB777D}" sibTransId="{E813232E-FB07-4B77-BB91-F38ED598AAA9}"/>
    <dgm:cxn modelId="{82532C1F-7393-4DE6-AEA6-FEBD8EF928A3}" type="presOf" srcId="{42D006F6-44D5-4C7F-B590-FB15793357AE}" destId="{8A53A7BC-B806-4BA8-B6DF-044E25B834A4}" srcOrd="0" destOrd="0" presId="urn:microsoft.com/office/officeart/2005/8/layout/hProcess9"/>
    <dgm:cxn modelId="{917952B6-6C10-485F-B4A5-2CCB3A152913}" srcId="{F52C6328-7B7D-4A4A-BE1E-1399EDC43453}" destId="{2EA871DF-94B4-4F26-8E44-EE3CD2975A3D}" srcOrd="1" destOrd="0" parTransId="{F8563DAA-CB89-4605-899E-2E3B699F461B}" sibTransId="{DF35CA46-597F-45AA-B953-98C7384D8D2C}"/>
    <dgm:cxn modelId="{0CFDADA3-7884-48C6-B538-8DD5CE80B12C}" type="presOf" srcId="{2EA871DF-94B4-4F26-8E44-EE3CD2975A3D}" destId="{675A70A8-625E-4C9D-BDDE-88AD9D3E4A35}" srcOrd="0" destOrd="0" presId="urn:microsoft.com/office/officeart/2005/8/layout/hProcess9"/>
    <dgm:cxn modelId="{B5B7AB80-731C-4D2E-A9E5-5A86543C4D01}" type="presOf" srcId="{F52C6328-7B7D-4A4A-BE1E-1399EDC43453}" destId="{28CB8600-A62C-4047-8828-84502BFEA42C}" srcOrd="0" destOrd="0" presId="urn:microsoft.com/office/officeart/2005/8/layout/hProcess9"/>
    <dgm:cxn modelId="{D174AC57-1ADE-4E18-A9CD-CB8689883C5A}" type="presOf" srcId="{FE1C14B4-F8F0-4A6C-A6CE-98C2FBE3CD57}" destId="{268EDB03-8CAF-478F-B199-9CBBE6C45AF6}" srcOrd="0" destOrd="0" presId="urn:microsoft.com/office/officeart/2005/8/layout/hProcess9"/>
    <dgm:cxn modelId="{03BE8D03-88A4-41C2-B7A8-A76E26B02515}" type="presParOf" srcId="{28CB8600-A62C-4047-8828-84502BFEA42C}" destId="{78F767CA-D72D-4A9F-85A7-9713D0BC9EA3}" srcOrd="0" destOrd="0" presId="urn:microsoft.com/office/officeart/2005/8/layout/hProcess9"/>
    <dgm:cxn modelId="{32D7D495-FACD-4B63-8154-5BEBD2C52167}" type="presParOf" srcId="{28CB8600-A62C-4047-8828-84502BFEA42C}" destId="{88B8695C-35AF-42F2-B88E-5B2FB4A9F64E}" srcOrd="1" destOrd="0" presId="urn:microsoft.com/office/officeart/2005/8/layout/hProcess9"/>
    <dgm:cxn modelId="{1E6F1B48-1565-4D53-B91C-CC9DB3A00EE3}" type="presParOf" srcId="{88B8695C-35AF-42F2-B88E-5B2FB4A9F64E}" destId="{268EDB03-8CAF-478F-B199-9CBBE6C45AF6}" srcOrd="0" destOrd="0" presId="urn:microsoft.com/office/officeart/2005/8/layout/hProcess9"/>
    <dgm:cxn modelId="{88636C07-F865-4FA1-8858-C84833A568C2}" type="presParOf" srcId="{88B8695C-35AF-42F2-B88E-5B2FB4A9F64E}" destId="{7528F8EA-63F8-4FB0-8BEF-7EFF7A91731E}" srcOrd="1" destOrd="0" presId="urn:microsoft.com/office/officeart/2005/8/layout/hProcess9"/>
    <dgm:cxn modelId="{98F542E6-0AAC-46CD-A69D-BD9D1A8C1D3A}" type="presParOf" srcId="{88B8695C-35AF-42F2-B88E-5B2FB4A9F64E}" destId="{675A70A8-625E-4C9D-BDDE-88AD9D3E4A35}" srcOrd="2" destOrd="0" presId="urn:microsoft.com/office/officeart/2005/8/layout/hProcess9"/>
    <dgm:cxn modelId="{A9DE93EA-6932-49AA-97F1-16CFE254FE51}" type="presParOf" srcId="{88B8695C-35AF-42F2-B88E-5B2FB4A9F64E}" destId="{7FACA4CE-E058-40F4-945D-6C9F7B4D5FA2}" srcOrd="3" destOrd="0" presId="urn:microsoft.com/office/officeart/2005/8/layout/hProcess9"/>
    <dgm:cxn modelId="{0A9AD290-7FB8-4912-A9EE-E3981A48FCFF}" type="presParOf" srcId="{88B8695C-35AF-42F2-B88E-5B2FB4A9F64E}" destId="{8A53A7BC-B806-4BA8-B6DF-044E25B834A4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D73057-A87A-4610-80CD-49F344380680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0A0065-08A0-4EC5-B355-7EC5ECF4121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ВИЗУАЛЫ – ЗРИТЕЛИ</a:t>
          </a:r>
        </a:p>
        <a:p>
          <a:r>
            <a:rPr lang="ru-RU" sz="3200" i="0" dirty="0" smtClean="0">
              <a:solidFill>
                <a:schemeClr val="tx1"/>
              </a:solidFill>
            </a:rPr>
            <a:t>1 класс – 10%*</a:t>
          </a:r>
          <a:endParaRPr lang="ru-RU" sz="3200" i="0" dirty="0">
            <a:solidFill>
              <a:schemeClr val="tx1"/>
            </a:solidFill>
          </a:endParaRPr>
        </a:p>
      </dgm:t>
    </dgm:pt>
    <dgm:pt modelId="{E42F65F1-B03D-40E0-A0AE-BA5EB6B58A58}" type="parTrans" cxnId="{A1FDD7E3-4BC3-4BC2-BEA3-9E2061FD3C86}">
      <dgm:prSet/>
      <dgm:spPr/>
      <dgm:t>
        <a:bodyPr/>
        <a:lstStyle/>
        <a:p>
          <a:endParaRPr lang="ru-RU"/>
        </a:p>
      </dgm:t>
    </dgm:pt>
    <dgm:pt modelId="{907320B6-065E-4EDE-86D1-4EB092E791E0}" type="sibTrans" cxnId="{A1FDD7E3-4BC3-4BC2-BEA3-9E2061FD3C86}">
      <dgm:prSet/>
      <dgm:spPr/>
      <dgm:t>
        <a:bodyPr/>
        <a:lstStyle/>
        <a:p>
          <a:endParaRPr lang="ru-RU"/>
        </a:p>
      </dgm:t>
    </dgm:pt>
    <dgm:pt modelId="{91F7E5CC-49D8-4ABF-A301-C97536A25C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АУДИАЛЫ – СЛУШАТЕЛИ</a:t>
          </a:r>
        </a:p>
        <a:p>
          <a:r>
            <a:rPr lang="ru-RU" dirty="0" smtClean="0">
              <a:solidFill>
                <a:schemeClr val="tx1"/>
              </a:solidFill>
            </a:rPr>
            <a:t>1 класс – 20 %*</a:t>
          </a:r>
          <a:endParaRPr lang="ru-RU" dirty="0">
            <a:solidFill>
              <a:schemeClr val="tx1"/>
            </a:solidFill>
          </a:endParaRPr>
        </a:p>
      </dgm:t>
    </dgm:pt>
    <dgm:pt modelId="{6D74A89C-491B-4C1D-A3C4-FA3E1D1FF195}" type="parTrans" cxnId="{37446E10-165D-4C93-A80B-743CA77E0FA7}">
      <dgm:prSet/>
      <dgm:spPr/>
      <dgm:t>
        <a:bodyPr/>
        <a:lstStyle/>
        <a:p>
          <a:endParaRPr lang="ru-RU"/>
        </a:p>
      </dgm:t>
    </dgm:pt>
    <dgm:pt modelId="{D7B8DA4D-0361-42AE-9F8A-2FDBB6137214}" type="sibTrans" cxnId="{37446E10-165D-4C93-A80B-743CA77E0FA7}">
      <dgm:prSet/>
      <dgm:spPr/>
      <dgm:t>
        <a:bodyPr/>
        <a:lstStyle/>
        <a:p>
          <a:endParaRPr lang="ru-RU"/>
        </a:p>
      </dgm:t>
    </dgm:pt>
    <dgm:pt modelId="{F58965F6-71DC-42D5-B226-BB8FB9C84BA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КИНЕСТЕТИКИ  - ДЕЯТЕЛИ</a:t>
          </a:r>
        </a:p>
        <a:p>
          <a:r>
            <a:rPr lang="ru-RU" dirty="0" smtClean="0">
              <a:solidFill>
                <a:schemeClr val="tx1"/>
              </a:solidFill>
            </a:rPr>
            <a:t>1 класс – 40%*</a:t>
          </a:r>
          <a:endParaRPr lang="ru-RU" dirty="0">
            <a:solidFill>
              <a:schemeClr val="tx1"/>
            </a:solidFill>
          </a:endParaRPr>
        </a:p>
      </dgm:t>
    </dgm:pt>
    <dgm:pt modelId="{DE5FDD06-D7AF-4F44-A50F-1DCF474FA3FC}" type="parTrans" cxnId="{82E9512F-D2AF-4C96-89F6-9FC3B37A3332}">
      <dgm:prSet/>
      <dgm:spPr/>
      <dgm:t>
        <a:bodyPr/>
        <a:lstStyle/>
        <a:p>
          <a:endParaRPr lang="ru-RU"/>
        </a:p>
      </dgm:t>
    </dgm:pt>
    <dgm:pt modelId="{3BA66C9B-F56C-45AE-8EB2-4BA9818E668F}" type="sibTrans" cxnId="{82E9512F-D2AF-4C96-89F6-9FC3B37A3332}">
      <dgm:prSet/>
      <dgm:spPr/>
      <dgm:t>
        <a:bodyPr/>
        <a:lstStyle/>
        <a:p>
          <a:endParaRPr lang="ru-RU"/>
        </a:p>
      </dgm:t>
    </dgm:pt>
    <dgm:pt modelId="{E1D77136-B928-4489-8125-DCCEE6F47079}" type="pres">
      <dgm:prSet presAssocID="{E0D73057-A87A-4610-80CD-49F3443806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43A76-85A1-4F7A-856C-13B3B01C7DB2}" type="pres">
      <dgm:prSet presAssocID="{840A0065-08A0-4EC5-B355-7EC5ECF41219}" presName="comp" presStyleCnt="0"/>
      <dgm:spPr/>
      <dgm:t>
        <a:bodyPr/>
        <a:lstStyle/>
        <a:p>
          <a:endParaRPr lang="ru-RU"/>
        </a:p>
      </dgm:t>
    </dgm:pt>
    <dgm:pt modelId="{1CD2FE96-E46F-4F5A-8CC6-EBAC57D130A5}" type="pres">
      <dgm:prSet presAssocID="{840A0065-08A0-4EC5-B355-7EC5ECF41219}" presName="box" presStyleLbl="node1" presStyleIdx="0" presStyleCnt="3"/>
      <dgm:spPr/>
      <dgm:t>
        <a:bodyPr/>
        <a:lstStyle/>
        <a:p>
          <a:endParaRPr lang="ru-RU"/>
        </a:p>
      </dgm:t>
    </dgm:pt>
    <dgm:pt modelId="{98D93A81-497C-470C-B0F7-6CDBC843C487}" type="pres">
      <dgm:prSet presAssocID="{840A0065-08A0-4EC5-B355-7EC5ECF41219}" presName="img" presStyleLbl="fgImgPlace1" presStyleIdx="0" presStyleCnt="3"/>
      <dgm:spPr/>
      <dgm:t>
        <a:bodyPr/>
        <a:lstStyle/>
        <a:p>
          <a:endParaRPr lang="ru-RU"/>
        </a:p>
      </dgm:t>
    </dgm:pt>
    <dgm:pt modelId="{68F02792-9ABE-4063-9CAF-A484F0939128}" type="pres">
      <dgm:prSet presAssocID="{840A0065-08A0-4EC5-B355-7EC5ECF412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E6B67-27E9-479A-973A-D7A3A541C544}" type="pres">
      <dgm:prSet presAssocID="{907320B6-065E-4EDE-86D1-4EB092E791E0}" presName="spacer" presStyleCnt="0"/>
      <dgm:spPr/>
      <dgm:t>
        <a:bodyPr/>
        <a:lstStyle/>
        <a:p>
          <a:endParaRPr lang="ru-RU"/>
        </a:p>
      </dgm:t>
    </dgm:pt>
    <dgm:pt modelId="{165E24CD-C738-4EF4-A48E-57C2C867520B}" type="pres">
      <dgm:prSet presAssocID="{91F7E5CC-49D8-4ABF-A301-C97536A25C0D}" presName="comp" presStyleCnt="0"/>
      <dgm:spPr/>
      <dgm:t>
        <a:bodyPr/>
        <a:lstStyle/>
        <a:p>
          <a:endParaRPr lang="ru-RU"/>
        </a:p>
      </dgm:t>
    </dgm:pt>
    <dgm:pt modelId="{84925D0D-0A1D-4552-B0AB-B80D4627423A}" type="pres">
      <dgm:prSet presAssocID="{91F7E5CC-49D8-4ABF-A301-C97536A25C0D}" presName="box" presStyleLbl="node1" presStyleIdx="1" presStyleCnt="3" custLinFactNeighborX="-174" custLinFactNeighborY="3457"/>
      <dgm:spPr/>
      <dgm:t>
        <a:bodyPr/>
        <a:lstStyle/>
        <a:p>
          <a:endParaRPr lang="ru-RU"/>
        </a:p>
      </dgm:t>
    </dgm:pt>
    <dgm:pt modelId="{7A76FB5E-3F20-4E6F-BF36-C5E58B537359}" type="pres">
      <dgm:prSet presAssocID="{91F7E5CC-49D8-4ABF-A301-C97536A25C0D}" presName="img" presStyleLbl="fgImgPlace1" presStyleIdx="1" presStyleCnt="3"/>
      <dgm:spPr/>
      <dgm:t>
        <a:bodyPr/>
        <a:lstStyle/>
        <a:p>
          <a:endParaRPr lang="ru-RU"/>
        </a:p>
      </dgm:t>
    </dgm:pt>
    <dgm:pt modelId="{3F1AD4BB-2460-434D-AD26-BDB5B2955F44}" type="pres">
      <dgm:prSet presAssocID="{91F7E5CC-49D8-4ABF-A301-C97536A25C0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120D7-C6E4-42CC-A7C5-116694994B9C}" type="pres">
      <dgm:prSet presAssocID="{D7B8DA4D-0361-42AE-9F8A-2FDBB6137214}" presName="spacer" presStyleCnt="0"/>
      <dgm:spPr/>
      <dgm:t>
        <a:bodyPr/>
        <a:lstStyle/>
        <a:p>
          <a:endParaRPr lang="ru-RU"/>
        </a:p>
      </dgm:t>
    </dgm:pt>
    <dgm:pt modelId="{5268454B-C66A-4292-8167-028690EE2772}" type="pres">
      <dgm:prSet presAssocID="{F58965F6-71DC-42D5-B226-BB8FB9C84BA5}" presName="comp" presStyleCnt="0"/>
      <dgm:spPr/>
      <dgm:t>
        <a:bodyPr/>
        <a:lstStyle/>
        <a:p>
          <a:endParaRPr lang="ru-RU"/>
        </a:p>
      </dgm:t>
    </dgm:pt>
    <dgm:pt modelId="{81817B60-EC3F-42A2-A547-A5A9F879B4AE}" type="pres">
      <dgm:prSet presAssocID="{F58965F6-71DC-42D5-B226-BB8FB9C84BA5}" presName="box" presStyleLbl="node1" presStyleIdx="2" presStyleCnt="3"/>
      <dgm:spPr/>
      <dgm:t>
        <a:bodyPr/>
        <a:lstStyle/>
        <a:p>
          <a:endParaRPr lang="ru-RU"/>
        </a:p>
      </dgm:t>
    </dgm:pt>
    <dgm:pt modelId="{1FACCF5A-32A6-4513-AD07-BFFBEDA0A172}" type="pres">
      <dgm:prSet presAssocID="{F58965F6-71DC-42D5-B226-BB8FB9C84BA5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8F33EC-9356-479C-9D12-2B3DAAC6CC1A}" type="pres">
      <dgm:prSet presAssocID="{F58965F6-71DC-42D5-B226-BB8FB9C84BA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04B26-32BA-4487-8608-2B130DF1C879}" type="presOf" srcId="{E0D73057-A87A-4610-80CD-49F344380680}" destId="{E1D77136-B928-4489-8125-DCCEE6F47079}" srcOrd="0" destOrd="0" presId="urn:microsoft.com/office/officeart/2005/8/layout/vList4"/>
    <dgm:cxn modelId="{37446E10-165D-4C93-A80B-743CA77E0FA7}" srcId="{E0D73057-A87A-4610-80CD-49F344380680}" destId="{91F7E5CC-49D8-4ABF-A301-C97536A25C0D}" srcOrd="1" destOrd="0" parTransId="{6D74A89C-491B-4C1D-A3C4-FA3E1D1FF195}" sibTransId="{D7B8DA4D-0361-42AE-9F8A-2FDBB6137214}"/>
    <dgm:cxn modelId="{82E9512F-D2AF-4C96-89F6-9FC3B37A3332}" srcId="{E0D73057-A87A-4610-80CD-49F344380680}" destId="{F58965F6-71DC-42D5-B226-BB8FB9C84BA5}" srcOrd="2" destOrd="0" parTransId="{DE5FDD06-D7AF-4F44-A50F-1DCF474FA3FC}" sibTransId="{3BA66C9B-F56C-45AE-8EB2-4BA9818E668F}"/>
    <dgm:cxn modelId="{A05B1B0B-87DD-4A41-8B5D-4648371279FB}" type="presOf" srcId="{840A0065-08A0-4EC5-B355-7EC5ECF41219}" destId="{68F02792-9ABE-4063-9CAF-A484F0939128}" srcOrd="1" destOrd="0" presId="urn:microsoft.com/office/officeart/2005/8/layout/vList4"/>
    <dgm:cxn modelId="{50791EED-46A3-41FE-B270-8C9379326B4D}" type="presOf" srcId="{F58965F6-71DC-42D5-B226-BB8FB9C84BA5}" destId="{908F33EC-9356-479C-9D12-2B3DAAC6CC1A}" srcOrd="1" destOrd="0" presId="urn:microsoft.com/office/officeart/2005/8/layout/vList4"/>
    <dgm:cxn modelId="{A6C163C0-CCA0-4EAE-B65E-54C8A3DDA008}" type="presOf" srcId="{840A0065-08A0-4EC5-B355-7EC5ECF41219}" destId="{1CD2FE96-E46F-4F5A-8CC6-EBAC57D130A5}" srcOrd="0" destOrd="0" presId="urn:microsoft.com/office/officeart/2005/8/layout/vList4"/>
    <dgm:cxn modelId="{1D478CC8-D55E-44A2-99F1-46A9E28D3F09}" type="presOf" srcId="{91F7E5CC-49D8-4ABF-A301-C97536A25C0D}" destId="{3F1AD4BB-2460-434D-AD26-BDB5B2955F44}" srcOrd="1" destOrd="0" presId="urn:microsoft.com/office/officeart/2005/8/layout/vList4"/>
    <dgm:cxn modelId="{65F655FB-C9C6-4FC3-ADB0-EFD97949E99C}" type="presOf" srcId="{91F7E5CC-49D8-4ABF-A301-C97536A25C0D}" destId="{84925D0D-0A1D-4552-B0AB-B80D4627423A}" srcOrd="0" destOrd="0" presId="urn:microsoft.com/office/officeart/2005/8/layout/vList4"/>
    <dgm:cxn modelId="{A1FDD7E3-4BC3-4BC2-BEA3-9E2061FD3C86}" srcId="{E0D73057-A87A-4610-80CD-49F344380680}" destId="{840A0065-08A0-4EC5-B355-7EC5ECF41219}" srcOrd="0" destOrd="0" parTransId="{E42F65F1-B03D-40E0-A0AE-BA5EB6B58A58}" sibTransId="{907320B6-065E-4EDE-86D1-4EB092E791E0}"/>
    <dgm:cxn modelId="{3E95CE5C-0815-4426-920C-20C3004E1395}" type="presOf" srcId="{F58965F6-71DC-42D5-B226-BB8FB9C84BA5}" destId="{81817B60-EC3F-42A2-A547-A5A9F879B4AE}" srcOrd="0" destOrd="0" presId="urn:microsoft.com/office/officeart/2005/8/layout/vList4"/>
    <dgm:cxn modelId="{D7A3D04D-1C8A-45CB-AF6E-510F868CE22F}" type="presParOf" srcId="{E1D77136-B928-4489-8125-DCCEE6F47079}" destId="{9CB43A76-85A1-4F7A-856C-13B3B01C7DB2}" srcOrd="0" destOrd="0" presId="urn:microsoft.com/office/officeart/2005/8/layout/vList4"/>
    <dgm:cxn modelId="{4FD92D18-4098-4C51-BF53-71A7B5BE0109}" type="presParOf" srcId="{9CB43A76-85A1-4F7A-856C-13B3B01C7DB2}" destId="{1CD2FE96-E46F-4F5A-8CC6-EBAC57D130A5}" srcOrd="0" destOrd="0" presId="urn:microsoft.com/office/officeart/2005/8/layout/vList4"/>
    <dgm:cxn modelId="{EE12BFDE-7628-4D6D-B940-43DC3304CE59}" type="presParOf" srcId="{9CB43A76-85A1-4F7A-856C-13B3B01C7DB2}" destId="{98D93A81-497C-470C-B0F7-6CDBC843C487}" srcOrd="1" destOrd="0" presId="urn:microsoft.com/office/officeart/2005/8/layout/vList4"/>
    <dgm:cxn modelId="{360855E4-969D-4AB7-8231-46CB87889DEC}" type="presParOf" srcId="{9CB43A76-85A1-4F7A-856C-13B3B01C7DB2}" destId="{68F02792-9ABE-4063-9CAF-A484F0939128}" srcOrd="2" destOrd="0" presId="urn:microsoft.com/office/officeart/2005/8/layout/vList4"/>
    <dgm:cxn modelId="{87934AEF-35CE-4747-9918-FD30B5926C95}" type="presParOf" srcId="{E1D77136-B928-4489-8125-DCCEE6F47079}" destId="{E13E6B67-27E9-479A-973A-D7A3A541C544}" srcOrd="1" destOrd="0" presId="urn:microsoft.com/office/officeart/2005/8/layout/vList4"/>
    <dgm:cxn modelId="{0F1FB971-07AA-487E-A862-4CF7966F523B}" type="presParOf" srcId="{E1D77136-B928-4489-8125-DCCEE6F47079}" destId="{165E24CD-C738-4EF4-A48E-57C2C867520B}" srcOrd="2" destOrd="0" presId="urn:microsoft.com/office/officeart/2005/8/layout/vList4"/>
    <dgm:cxn modelId="{8989211F-32FA-4516-816F-9152342620CD}" type="presParOf" srcId="{165E24CD-C738-4EF4-A48E-57C2C867520B}" destId="{84925D0D-0A1D-4552-B0AB-B80D4627423A}" srcOrd="0" destOrd="0" presId="urn:microsoft.com/office/officeart/2005/8/layout/vList4"/>
    <dgm:cxn modelId="{F6CDA252-F7C5-4AC9-9DDA-C215669C2B59}" type="presParOf" srcId="{165E24CD-C738-4EF4-A48E-57C2C867520B}" destId="{7A76FB5E-3F20-4E6F-BF36-C5E58B537359}" srcOrd="1" destOrd="0" presId="urn:microsoft.com/office/officeart/2005/8/layout/vList4"/>
    <dgm:cxn modelId="{A1A87D66-FEA2-458B-932A-FE1D5AD74D2D}" type="presParOf" srcId="{165E24CD-C738-4EF4-A48E-57C2C867520B}" destId="{3F1AD4BB-2460-434D-AD26-BDB5B2955F44}" srcOrd="2" destOrd="0" presId="urn:microsoft.com/office/officeart/2005/8/layout/vList4"/>
    <dgm:cxn modelId="{5DFCC4D0-82C3-4653-A418-FFA8C0FFF058}" type="presParOf" srcId="{E1D77136-B928-4489-8125-DCCEE6F47079}" destId="{423120D7-C6E4-42CC-A7C5-116694994B9C}" srcOrd="3" destOrd="0" presId="urn:microsoft.com/office/officeart/2005/8/layout/vList4"/>
    <dgm:cxn modelId="{9804693E-914A-4E06-88D3-A2B0395C786A}" type="presParOf" srcId="{E1D77136-B928-4489-8125-DCCEE6F47079}" destId="{5268454B-C66A-4292-8167-028690EE2772}" srcOrd="4" destOrd="0" presId="urn:microsoft.com/office/officeart/2005/8/layout/vList4"/>
    <dgm:cxn modelId="{753A030A-89DC-4E4D-96F6-D9346BE1B980}" type="presParOf" srcId="{5268454B-C66A-4292-8167-028690EE2772}" destId="{81817B60-EC3F-42A2-A547-A5A9F879B4AE}" srcOrd="0" destOrd="0" presId="urn:microsoft.com/office/officeart/2005/8/layout/vList4"/>
    <dgm:cxn modelId="{10467B6C-5987-4236-8353-246C72BABEC0}" type="presParOf" srcId="{5268454B-C66A-4292-8167-028690EE2772}" destId="{1FACCF5A-32A6-4513-AD07-BFFBEDA0A172}" srcOrd="1" destOrd="0" presId="urn:microsoft.com/office/officeart/2005/8/layout/vList4"/>
    <dgm:cxn modelId="{A3E44657-7704-424C-A37D-F68AE2C6086F}" type="presParOf" srcId="{5268454B-C66A-4292-8167-028690EE2772}" destId="{908F33EC-9356-479C-9D12-2B3DAAC6CC1A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02A62-3D6F-4088-975E-44FD962CC538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46F386F-353A-453D-BEA1-26A566DB8EB1}">
      <dgm:prSet phldrT="[Текст]" custT="1"/>
      <dgm:spPr/>
      <dgm:t>
        <a:bodyPr/>
        <a:lstStyle/>
        <a:p>
          <a:r>
            <a:rPr lang="ru-RU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ЗАКОНЫ ПАМЯТИ</a:t>
          </a:r>
          <a:endParaRPr lang="ru-RU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0F0A192-C7A4-4B57-8B5E-C6CFED73E543}" type="parTrans" cxnId="{06B4D366-BEC1-491F-B9ED-7613D1929A70}">
      <dgm:prSet/>
      <dgm:spPr/>
      <dgm:t>
        <a:bodyPr/>
        <a:lstStyle/>
        <a:p>
          <a:endParaRPr lang="ru-RU"/>
        </a:p>
      </dgm:t>
    </dgm:pt>
    <dgm:pt modelId="{EB5CF9E9-8B30-427B-8C3A-27683174DB73}" type="sibTrans" cxnId="{06B4D366-BEC1-491F-B9ED-7613D1929A70}">
      <dgm:prSet/>
      <dgm:spPr/>
      <dgm:t>
        <a:bodyPr/>
        <a:lstStyle/>
        <a:p>
          <a:endParaRPr lang="ru-RU"/>
        </a:p>
      </dgm:t>
    </dgm:pt>
    <dgm:pt modelId="{51EF0FD6-50B2-4D2A-BF05-D08AA271A276}">
      <dgm:prSet phldrT="[Текст]"/>
      <dgm:spPr/>
      <dgm:t>
        <a:bodyPr/>
        <a:lstStyle/>
        <a:p>
          <a:r>
            <a:rPr lang="ru-RU" dirty="0" smtClean="0"/>
            <a:t>7</a:t>
          </a:r>
          <a:r>
            <a:rPr lang="ru-RU" u="sng" dirty="0" smtClean="0"/>
            <a:t>+</a:t>
          </a:r>
          <a:r>
            <a:rPr lang="ru-RU" u="none" dirty="0" smtClean="0"/>
            <a:t>2</a:t>
          </a:r>
          <a:endParaRPr lang="ru-RU" u="none" dirty="0"/>
        </a:p>
      </dgm:t>
    </dgm:pt>
    <dgm:pt modelId="{ED7FE1E6-98A0-4EDB-9BF5-FFF557ECE7D5}" type="parTrans" cxnId="{B1294ED5-99BE-43D8-8804-870212C08DA3}">
      <dgm:prSet/>
      <dgm:spPr/>
      <dgm:t>
        <a:bodyPr/>
        <a:lstStyle/>
        <a:p>
          <a:endParaRPr lang="ru-RU"/>
        </a:p>
      </dgm:t>
    </dgm:pt>
    <dgm:pt modelId="{0E5F563D-1157-4120-A003-56AC99A4DED4}" type="sibTrans" cxnId="{B1294ED5-99BE-43D8-8804-870212C08DA3}">
      <dgm:prSet/>
      <dgm:spPr/>
      <dgm:t>
        <a:bodyPr/>
        <a:lstStyle/>
        <a:p>
          <a:endParaRPr lang="ru-RU"/>
        </a:p>
      </dgm:t>
    </dgm:pt>
    <dgm:pt modelId="{364247BA-C237-417D-86F0-6E573E4C5349}">
      <dgm:prSet phldrT="[Текст]"/>
      <dgm:spPr/>
      <dgm:t>
        <a:bodyPr/>
        <a:lstStyle/>
        <a:p>
          <a:r>
            <a:rPr lang="ru-RU" dirty="0" smtClean="0"/>
            <a:t>ОБСУДИЛ …70%</a:t>
          </a:r>
          <a:endParaRPr lang="ru-RU" dirty="0"/>
        </a:p>
      </dgm:t>
    </dgm:pt>
    <dgm:pt modelId="{23831E76-8929-4AEA-B785-9B02233420BC}" type="parTrans" cxnId="{E13D3EFB-C662-4977-B53C-D8DD624B04A8}">
      <dgm:prSet/>
      <dgm:spPr/>
      <dgm:t>
        <a:bodyPr/>
        <a:lstStyle/>
        <a:p>
          <a:endParaRPr lang="ru-RU"/>
        </a:p>
      </dgm:t>
    </dgm:pt>
    <dgm:pt modelId="{1C39278B-3E77-4CB4-B4E5-22037A19A719}" type="sibTrans" cxnId="{E13D3EFB-C662-4977-B53C-D8DD624B04A8}">
      <dgm:prSet/>
      <dgm:spPr/>
      <dgm:t>
        <a:bodyPr/>
        <a:lstStyle/>
        <a:p>
          <a:endParaRPr lang="ru-RU"/>
        </a:p>
      </dgm:t>
    </dgm:pt>
    <dgm:pt modelId="{8B2F09E3-92A3-4995-A33A-700ED5DEF80E}">
      <dgm:prSet phldrT="[Текст]" custT="1"/>
      <dgm:spPr/>
      <dgm:t>
        <a:bodyPr/>
        <a:lstStyle/>
        <a:p>
          <a:r>
            <a:rPr lang="ru-RU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«ПОМОЩНИКИ</a:t>
          </a:r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»</a:t>
          </a:r>
          <a:endParaRPr lang="ru-RU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B8880B-C845-418C-9562-75AA1D276689}" type="parTrans" cxnId="{7281EF74-2F86-4D84-80EF-B8627A3A6629}">
      <dgm:prSet/>
      <dgm:spPr/>
      <dgm:t>
        <a:bodyPr/>
        <a:lstStyle/>
        <a:p>
          <a:endParaRPr lang="ru-RU"/>
        </a:p>
      </dgm:t>
    </dgm:pt>
    <dgm:pt modelId="{ACD03951-8814-4B59-942C-EE86023717E3}" type="sibTrans" cxnId="{7281EF74-2F86-4D84-80EF-B8627A3A6629}">
      <dgm:prSet/>
      <dgm:spPr/>
      <dgm:t>
        <a:bodyPr/>
        <a:lstStyle/>
        <a:p>
          <a:endParaRPr lang="ru-RU"/>
        </a:p>
      </dgm:t>
    </dgm:pt>
    <dgm:pt modelId="{AA7B4D68-7796-4223-A47B-1D3B56F1DA8C}">
      <dgm:prSet phldrT="[Текст]"/>
      <dgm:spPr/>
      <dgm:t>
        <a:bodyPr/>
        <a:lstStyle/>
        <a:p>
          <a:r>
            <a:rPr lang="ru-RU" dirty="0" smtClean="0"/>
            <a:t>ГРАФИЧЕСКИЕ ОПОРЫ</a:t>
          </a:r>
          <a:endParaRPr lang="ru-RU" dirty="0"/>
        </a:p>
      </dgm:t>
    </dgm:pt>
    <dgm:pt modelId="{3A344921-8975-4D7B-9301-40517DDAD74F}" type="parTrans" cxnId="{B45E44E4-D836-45CF-99C7-78DF0D31ADC6}">
      <dgm:prSet/>
      <dgm:spPr/>
      <dgm:t>
        <a:bodyPr/>
        <a:lstStyle/>
        <a:p>
          <a:endParaRPr lang="ru-RU"/>
        </a:p>
      </dgm:t>
    </dgm:pt>
    <dgm:pt modelId="{72CB14B0-0E44-4E75-83E3-BF57E765A036}" type="sibTrans" cxnId="{B45E44E4-D836-45CF-99C7-78DF0D31ADC6}">
      <dgm:prSet/>
      <dgm:spPr/>
      <dgm:t>
        <a:bodyPr/>
        <a:lstStyle/>
        <a:p>
          <a:endParaRPr lang="ru-RU"/>
        </a:p>
      </dgm:t>
    </dgm:pt>
    <dgm:pt modelId="{517059C2-686E-42F3-A2DA-6FB3CBD7E477}">
      <dgm:prSet phldrT="[Текст]"/>
      <dgm:spPr/>
      <dgm:t>
        <a:bodyPr/>
        <a:lstStyle/>
        <a:p>
          <a:r>
            <a:rPr lang="ru-RU" dirty="0" smtClean="0"/>
            <a:t>МЕТАФОРЫ</a:t>
          </a:r>
          <a:endParaRPr lang="ru-RU" dirty="0"/>
        </a:p>
      </dgm:t>
    </dgm:pt>
    <dgm:pt modelId="{323190B4-8F24-4BE3-8F2C-13F3E52F2E1C}" type="parTrans" cxnId="{4B6CC424-261D-44B7-8A89-544FBA857AB4}">
      <dgm:prSet/>
      <dgm:spPr/>
      <dgm:t>
        <a:bodyPr/>
        <a:lstStyle/>
        <a:p>
          <a:endParaRPr lang="ru-RU"/>
        </a:p>
      </dgm:t>
    </dgm:pt>
    <dgm:pt modelId="{A427EB86-C11F-4452-BA5F-9E3C48F236ED}" type="sibTrans" cxnId="{4B6CC424-261D-44B7-8A89-544FBA857AB4}">
      <dgm:prSet/>
      <dgm:spPr/>
      <dgm:t>
        <a:bodyPr/>
        <a:lstStyle/>
        <a:p>
          <a:endParaRPr lang="ru-RU"/>
        </a:p>
      </dgm:t>
    </dgm:pt>
    <dgm:pt modelId="{A158E912-85D3-45D9-A1D0-B561500A59A3}">
      <dgm:prSet phldrT="[Текст]"/>
      <dgm:spPr/>
      <dgm:t>
        <a:bodyPr/>
        <a:lstStyle/>
        <a:p>
          <a:r>
            <a:rPr lang="ru-RU" u="none" dirty="0" smtClean="0"/>
            <a:t>ФАКТОР КРАЯ</a:t>
          </a:r>
          <a:endParaRPr lang="ru-RU" u="none" dirty="0"/>
        </a:p>
      </dgm:t>
    </dgm:pt>
    <dgm:pt modelId="{094CFA7C-666A-48C5-A810-7A2AC5884A84}" type="parTrans" cxnId="{783DF8FD-CFA4-44F3-A61B-4F2EF6EAEB8F}">
      <dgm:prSet/>
      <dgm:spPr/>
      <dgm:t>
        <a:bodyPr/>
        <a:lstStyle/>
        <a:p>
          <a:endParaRPr lang="ru-RU"/>
        </a:p>
      </dgm:t>
    </dgm:pt>
    <dgm:pt modelId="{6EFEC4A9-FC45-49DA-9FD1-C57E950419DD}" type="sibTrans" cxnId="{783DF8FD-CFA4-44F3-A61B-4F2EF6EAEB8F}">
      <dgm:prSet/>
      <dgm:spPr/>
      <dgm:t>
        <a:bodyPr/>
        <a:lstStyle/>
        <a:p>
          <a:endParaRPr lang="ru-RU"/>
        </a:p>
      </dgm:t>
    </dgm:pt>
    <dgm:pt modelId="{89071BDD-728D-484B-8A6B-BD4DB76B7EE2}">
      <dgm:prSet phldrT="[Текст]"/>
      <dgm:spPr/>
      <dgm:t>
        <a:bodyPr/>
        <a:lstStyle/>
        <a:p>
          <a:r>
            <a:rPr lang="ru-RU" u="none" dirty="0" smtClean="0"/>
            <a:t>НЕЗАКОНЧЕННОЕ ДЕЙСТВИЕ</a:t>
          </a:r>
          <a:endParaRPr lang="ru-RU" u="none" dirty="0"/>
        </a:p>
      </dgm:t>
    </dgm:pt>
    <dgm:pt modelId="{633E2F33-19ED-4924-A68B-6CD4605A401F}" type="parTrans" cxnId="{6C49D34B-E13F-4C2B-B0A6-82F57D999D55}">
      <dgm:prSet/>
      <dgm:spPr/>
      <dgm:t>
        <a:bodyPr/>
        <a:lstStyle/>
        <a:p>
          <a:endParaRPr lang="ru-RU"/>
        </a:p>
      </dgm:t>
    </dgm:pt>
    <dgm:pt modelId="{2B836845-0DC3-4E11-BB13-3248A47E5AD9}" type="sibTrans" cxnId="{6C49D34B-E13F-4C2B-B0A6-82F57D999D55}">
      <dgm:prSet/>
      <dgm:spPr/>
      <dgm:t>
        <a:bodyPr/>
        <a:lstStyle/>
        <a:p>
          <a:endParaRPr lang="ru-RU"/>
        </a:p>
      </dgm:t>
    </dgm:pt>
    <dgm:pt modelId="{FF564B13-3131-476D-871C-A59FFFF85DF5}">
      <dgm:prSet phldrT="[Текст]"/>
      <dgm:spPr/>
      <dgm:t>
        <a:bodyPr/>
        <a:lstStyle/>
        <a:p>
          <a:r>
            <a:rPr lang="ru-RU" u="none" dirty="0" smtClean="0"/>
            <a:t>КРИВАЯ ЗАБЫВАНИЯ</a:t>
          </a:r>
          <a:endParaRPr lang="ru-RU" u="none" dirty="0"/>
        </a:p>
      </dgm:t>
    </dgm:pt>
    <dgm:pt modelId="{1A880F66-2D1A-4AEC-B02D-A36E2E8A479C}" type="parTrans" cxnId="{ED2B3D5D-973D-4F7B-9A7D-DBF0ACCE5B67}">
      <dgm:prSet/>
      <dgm:spPr/>
      <dgm:t>
        <a:bodyPr/>
        <a:lstStyle/>
        <a:p>
          <a:endParaRPr lang="ru-RU"/>
        </a:p>
      </dgm:t>
    </dgm:pt>
    <dgm:pt modelId="{8082E59C-4668-401D-B60F-CF9A0FC648A2}" type="sibTrans" cxnId="{ED2B3D5D-973D-4F7B-9A7D-DBF0ACCE5B67}">
      <dgm:prSet/>
      <dgm:spPr/>
      <dgm:t>
        <a:bodyPr/>
        <a:lstStyle/>
        <a:p>
          <a:endParaRPr lang="ru-RU"/>
        </a:p>
      </dgm:t>
    </dgm:pt>
    <dgm:pt modelId="{865D2745-F3FD-43C4-A5D2-DF8F4FB8E998}">
      <dgm:prSet phldrT="[Текст]"/>
      <dgm:spPr/>
      <dgm:t>
        <a:bodyPr/>
        <a:lstStyle/>
        <a:p>
          <a:r>
            <a:rPr lang="ru-RU" dirty="0" smtClean="0"/>
            <a:t>ЧИТАЛ…. 10%...</a:t>
          </a:r>
          <a:endParaRPr lang="ru-RU" dirty="0"/>
        </a:p>
      </dgm:t>
    </dgm:pt>
    <dgm:pt modelId="{0B46B765-4A4A-4A9B-A5AF-36B7EB42F546}" type="sibTrans" cxnId="{6096FB5B-475B-4AC5-A098-8066AD744960}">
      <dgm:prSet/>
      <dgm:spPr/>
      <dgm:t>
        <a:bodyPr/>
        <a:lstStyle/>
        <a:p>
          <a:endParaRPr lang="ru-RU"/>
        </a:p>
      </dgm:t>
    </dgm:pt>
    <dgm:pt modelId="{0FC8DE64-17DD-4A32-9473-7E4A58D6322E}" type="parTrans" cxnId="{6096FB5B-475B-4AC5-A098-8066AD744960}">
      <dgm:prSet/>
      <dgm:spPr/>
      <dgm:t>
        <a:bodyPr/>
        <a:lstStyle/>
        <a:p>
          <a:endParaRPr lang="ru-RU"/>
        </a:p>
      </dgm:t>
    </dgm:pt>
    <dgm:pt modelId="{0CAA2AF5-F106-443B-84C8-CA93E44A7DBE}">
      <dgm:prSet phldrT="[Текст]"/>
      <dgm:spPr/>
      <dgm:t>
        <a:bodyPr/>
        <a:lstStyle/>
        <a:p>
          <a:r>
            <a:rPr lang="ru-RU" dirty="0" smtClean="0"/>
            <a:t>СДЕЛАЛ САМ И РАССКАЗАЛ…80-90%</a:t>
          </a:r>
          <a:endParaRPr lang="ru-RU" dirty="0"/>
        </a:p>
      </dgm:t>
    </dgm:pt>
    <dgm:pt modelId="{0F3DDA31-7A8B-4ED3-B970-5D73E6C0E07D}" type="parTrans" cxnId="{D75BE783-1562-4351-A895-486D899A62A3}">
      <dgm:prSet/>
      <dgm:spPr/>
      <dgm:t>
        <a:bodyPr/>
        <a:lstStyle/>
        <a:p>
          <a:endParaRPr lang="ru-RU"/>
        </a:p>
      </dgm:t>
    </dgm:pt>
    <dgm:pt modelId="{A1BE1840-8246-4B0B-B7F1-513A813CBB06}" type="sibTrans" cxnId="{D75BE783-1562-4351-A895-486D899A62A3}">
      <dgm:prSet/>
      <dgm:spPr/>
      <dgm:t>
        <a:bodyPr/>
        <a:lstStyle/>
        <a:p>
          <a:endParaRPr lang="ru-RU"/>
        </a:p>
      </dgm:t>
    </dgm:pt>
    <dgm:pt modelId="{7E092C94-12FD-468E-913F-E73E0D36BB63}">
      <dgm:prSet phldrT="[Текст]"/>
      <dgm:spPr/>
      <dgm:t>
        <a:bodyPr/>
        <a:lstStyle/>
        <a:p>
          <a:r>
            <a:rPr lang="ru-RU" dirty="0" smtClean="0"/>
            <a:t>УЧИЛ ДРУГИХ…95%</a:t>
          </a:r>
          <a:endParaRPr lang="ru-RU" dirty="0"/>
        </a:p>
      </dgm:t>
    </dgm:pt>
    <dgm:pt modelId="{31356212-61D7-4FFD-B9BF-63C776767D0E}" type="parTrans" cxnId="{345BBB8D-F0E8-4502-A71B-2CD950BA2206}">
      <dgm:prSet/>
      <dgm:spPr/>
      <dgm:t>
        <a:bodyPr/>
        <a:lstStyle/>
        <a:p>
          <a:endParaRPr lang="ru-RU"/>
        </a:p>
      </dgm:t>
    </dgm:pt>
    <dgm:pt modelId="{3F0BFF1B-F2A5-47AC-9156-86EDE7E2A181}" type="sibTrans" cxnId="{345BBB8D-F0E8-4502-A71B-2CD950BA2206}">
      <dgm:prSet/>
      <dgm:spPr/>
      <dgm:t>
        <a:bodyPr/>
        <a:lstStyle/>
        <a:p>
          <a:endParaRPr lang="ru-RU"/>
        </a:p>
      </dgm:t>
    </dgm:pt>
    <dgm:pt modelId="{232F76B7-1790-4B1C-B77C-946E6FFB510C}">
      <dgm:prSet phldrT="[Текст]"/>
      <dgm:spPr/>
      <dgm:t>
        <a:bodyPr/>
        <a:lstStyle/>
        <a:p>
          <a:r>
            <a:rPr lang="ru-RU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 РАБОТА С ИНФОРМАЦИЕЙ</a:t>
          </a:r>
          <a:endParaRPr lang="ru-RU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559389-75E2-4CC8-9F58-0AFE85AAA950}" type="sibTrans" cxnId="{4E1481E9-636C-4A7F-8302-83A1D2A0591D}">
      <dgm:prSet/>
      <dgm:spPr/>
      <dgm:t>
        <a:bodyPr/>
        <a:lstStyle/>
        <a:p>
          <a:endParaRPr lang="ru-RU"/>
        </a:p>
      </dgm:t>
    </dgm:pt>
    <dgm:pt modelId="{887C0E4A-2B87-4EDA-8A9A-38F597FA25E6}" type="parTrans" cxnId="{4E1481E9-636C-4A7F-8302-83A1D2A0591D}">
      <dgm:prSet/>
      <dgm:spPr/>
      <dgm:t>
        <a:bodyPr/>
        <a:lstStyle/>
        <a:p>
          <a:endParaRPr lang="ru-RU"/>
        </a:p>
      </dgm:t>
    </dgm:pt>
    <dgm:pt modelId="{9266DECA-17E0-4A32-B836-72FB375BA3C3}">
      <dgm:prSet phldrT="[Текст]"/>
      <dgm:spPr/>
      <dgm:t>
        <a:bodyPr/>
        <a:lstStyle/>
        <a:p>
          <a:r>
            <a:rPr lang="ru-RU" dirty="0" smtClean="0"/>
            <a:t>КАРТЫ ПАМЯТИ</a:t>
          </a:r>
          <a:endParaRPr lang="ru-RU" dirty="0"/>
        </a:p>
      </dgm:t>
    </dgm:pt>
    <dgm:pt modelId="{42A2E355-6B0E-4F60-BEEE-E6490FC4701A}" type="parTrans" cxnId="{A7A5ED3E-4A85-49BE-B5A5-65CE89F9071B}">
      <dgm:prSet/>
      <dgm:spPr/>
      <dgm:t>
        <a:bodyPr/>
        <a:lstStyle/>
        <a:p>
          <a:endParaRPr lang="ru-RU"/>
        </a:p>
      </dgm:t>
    </dgm:pt>
    <dgm:pt modelId="{A487F9F2-CDC6-4085-BFDC-C87EBEEF1559}" type="sibTrans" cxnId="{A7A5ED3E-4A85-49BE-B5A5-65CE89F9071B}">
      <dgm:prSet/>
      <dgm:spPr/>
      <dgm:t>
        <a:bodyPr/>
        <a:lstStyle/>
        <a:p>
          <a:endParaRPr lang="ru-RU"/>
        </a:p>
      </dgm:t>
    </dgm:pt>
    <dgm:pt modelId="{5DA29399-5FBF-48C1-92CF-79A122F254EA}">
      <dgm:prSet phldrT="[Текст]"/>
      <dgm:spPr/>
      <dgm:t>
        <a:bodyPr/>
        <a:lstStyle/>
        <a:p>
          <a:r>
            <a:rPr lang="ru-RU" dirty="0" smtClean="0"/>
            <a:t>СЕМАНТИЧЕСКИЕ ОБРАЗЫ</a:t>
          </a:r>
          <a:endParaRPr lang="ru-RU" dirty="0"/>
        </a:p>
      </dgm:t>
    </dgm:pt>
    <dgm:pt modelId="{E9DD580C-3BF7-413D-9C7C-68D019A8CEEF}" type="parTrans" cxnId="{1AD2113A-11DF-475D-8FED-F24BA4FFB270}">
      <dgm:prSet/>
      <dgm:spPr/>
      <dgm:t>
        <a:bodyPr/>
        <a:lstStyle/>
        <a:p>
          <a:endParaRPr lang="ru-RU"/>
        </a:p>
      </dgm:t>
    </dgm:pt>
    <dgm:pt modelId="{33918D69-8444-426F-A6FB-69B946257492}" type="sibTrans" cxnId="{1AD2113A-11DF-475D-8FED-F24BA4FFB270}">
      <dgm:prSet/>
      <dgm:spPr/>
      <dgm:t>
        <a:bodyPr/>
        <a:lstStyle/>
        <a:p>
          <a:endParaRPr lang="ru-RU"/>
        </a:p>
      </dgm:t>
    </dgm:pt>
    <dgm:pt modelId="{0DDC4145-9A00-4F8E-8B26-85A8829F3690}">
      <dgm:prSet phldrT="[Текст]"/>
      <dgm:spPr/>
      <dgm:t>
        <a:bodyPr/>
        <a:lstStyle/>
        <a:p>
          <a:r>
            <a:rPr lang="ru-RU" dirty="0" smtClean="0"/>
            <a:t>МНЕМОТЕХНИКА</a:t>
          </a:r>
          <a:endParaRPr lang="ru-RU" dirty="0"/>
        </a:p>
      </dgm:t>
    </dgm:pt>
    <dgm:pt modelId="{DCC401EC-51C0-423B-9C3D-5936CDDF323C}" type="parTrans" cxnId="{1267152F-AA7F-47E3-975D-160032825C79}">
      <dgm:prSet/>
      <dgm:spPr/>
      <dgm:t>
        <a:bodyPr/>
        <a:lstStyle/>
        <a:p>
          <a:endParaRPr lang="ru-RU"/>
        </a:p>
      </dgm:t>
    </dgm:pt>
    <dgm:pt modelId="{EB6AE540-C2D4-4BE0-8661-BC1B5AC8F87D}" type="sibTrans" cxnId="{1267152F-AA7F-47E3-975D-160032825C79}">
      <dgm:prSet/>
      <dgm:spPr/>
      <dgm:t>
        <a:bodyPr/>
        <a:lstStyle/>
        <a:p>
          <a:endParaRPr lang="ru-RU"/>
        </a:p>
      </dgm:t>
    </dgm:pt>
    <dgm:pt modelId="{3EDDB51F-338D-4C4B-8F36-BE7095A55DF8}" type="pres">
      <dgm:prSet presAssocID="{EF602A62-3D6F-4088-975E-44FD962CC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5726A-A0E8-425B-8FF1-D3D9B7E1DCC0}" type="pres">
      <dgm:prSet presAssocID="{346F386F-353A-453D-BEA1-26A566DB8EB1}" presName="composite" presStyleCnt="0"/>
      <dgm:spPr/>
      <dgm:t>
        <a:bodyPr/>
        <a:lstStyle/>
        <a:p>
          <a:endParaRPr lang="ru-RU"/>
        </a:p>
      </dgm:t>
    </dgm:pt>
    <dgm:pt modelId="{311B0CEF-5484-4582-9C61-B97229B9AE0E}" type="pres">
      <dgm:prSet presAssocID="{346F386F-353A-453D-BEA1-26A566DB8E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C08A9-3206-4AA1-AE76-5D2EF76260D4}" type="pres">
      <dgm:prSet presAssocID="{346F386F-353A-453D-BEA1-26A566DB8EB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6607D-0B9E-4F57-A69E-F60CDB60FD46}" type="pres">
      <dgm:prSet presAssocID="{EB5CF9E9-8B30-427B-8C3A-27683174DB73}" presName="space" presStyleCnt="0"/>
      <dgm:spPr/>
      <dgm:t>
        <a:bodyPr/>
        <a:lstStyle/>
        <a:p>
          <a:endParaRPr lang="ru-RU"/>
        </a:p>
      </dgm:t>
    </dgm:pt>
    <dgm:pt modelId="{94335821-A41C-4A16-8D59-9AE8F6D35C05}" type="pres">
      <dgm:prSet presAssocID="{232F76B7-1790-4B1C-B77C-946E6FFB510C}" presName="composite" presStyleCnt="0"/>
      <dgm:spPr/>
      <dgm:t>
        <a:bodyPr/>
        <a:lstStyle/>
        <a:p>
          <a:endParaRPr lang="ru-RU"/>
        </a:p>
      </dgm:t>
    </dgm:pt>
    <dgm:pt modelId="{3677C5AC-00D7-40D7-A3F5-64BEE3553F0E}" type="pres">
      <dgm:prSet presAssocID="{232F76B7-1790-4B1C-B77C-946E6FFB51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5CB20-4678-4614-BC6A-A3DC2320E802}" type="pres">
      <dgm:prSet presAssocID="{232F76B7-1790-4B1C-B77C-946E6FFB510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43168-B563-43EE-87CA-B11F4378F8B1}" type="pres">
      <dgm:prSet presAssocID="{73559389-75E2-4CC8-9F58-0AFE85AAA950}" presName="space" presStyleCnt="0"/>
      <dgm:spPr/>
      <dgm:t>
        <a:bodyPr/>
        <a:lstStyle/>
        <a:p>
          <a:endParaRPr lang="ru-RU"/>
        </a:p>
      </dgm:t>
    </dgm:pt>
    <dgm:pt modelId="{B9DD9972-EDC2-4092-94C2-305C2929D264}" type="pres">
      <dgm:prSet presAssocID="{8B2F09E3-92A3-4995-A33A-700ED5DEF80E}" presName="composite" presStyleCnt="0"/>
      <dgm:spPr/>
      <dgm:t>
        <a:bodyPr/>
        <a:lstStyle/>
        <a:p>
          <a:endParaRPr lang="ru-RU"/>
        </a:p>
      </dgm:t>
    </dgm:pt>
    <dgm:pt modelId="{82158A3B-DC45-46D2-82D2-2F1E0841599B}" type="pres">
      <dgm:prSet presAssocID="{8B2F09E3-92A3-4995-A33A-700ED5DEF80E}" presName="parTx" presStyleLbl="alignNode1" presStyleIdx="2" presStyleCnt="3" custLinFactNeighborX="2257" custLinFactNeighborY="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E8551-B0E7-4F6C-A956-72E9B031EFE1}" type="pres">
      <dgm:prSet presAssocID="{8B2F09E3-92A3-4995-A33A-700ED5DEF80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75CE9-AD97-4B37-8401-619A2FBE94AF}" type="presOf" srcId="{51EF0FD6-50B2-4D2A-BF05-D08AA271A276}" destId="{250C08A9-3206-4AA1-AE76-5D2EF76260D4}" srcOrd="0" destOrd="0" presId="urn:microsoft.com/office/officeart/2005/8/layout/hList1"/>
    <dgm:cxn modelId="{04496922-C725-48BD-AF13-DBE00F5B1354}" type="presOf" srcId="{89071BDD-728D-484B-8A6B-BD4DB76B7EE2}" destId="{250C08A9-3206-4AA1-AE76-5D2EF76260D4}" srcOrd="0" destOrd="2" presId="urn:microsoft.com/office/officeart/2005/8/layout/hList1"/>
    <dgm:cxn modelId="{233625C1-DACA-465E-AB3D-986742315496}" type="presOf" srcId="{5DA29399-5FBF-48C1-92CF-79A122F254EA}" destId="{BE9E8551-B0E7-4F6C-A956-72E9B031EFE1}" srcOrd="0" destOrd="3" presId="urn:microsoft.com/office/officeart/2005/8/layout/hList1"/>
    <dgm:cxn modelId="{957249FB-2B78-4FF3-87A0-EAA11EE478B6}" type="presOf" srcId="{0DDC4145-9A00-4F8E-8B26-85A8829F3690}" destId="{BE9E8551-B0E7-4F6C-A956-72E9B031EFE1}" srcOrd="0" destOrd="4" presId="urn:microsoft.com/office/officeart/2005/8/layout/hList1"/>
    <dgm:cxn modelId="{F2875CCD-D296-41DE-81A8-A9BA24F6EAA2}" type="presOf" srcId="{A158E912-85D3-45D9-A1D0-B561500A59A3}" destId="{250C08A9-3206-4AA1-AE76-5D2EF76260D4}" srcOrd="0" destOrd="1" presId="urn:microsoft.com/office/officeart/2005/8/layout/hList1"/>
    <dgm:cxn modelId="{64C4A2E8-D7E3-4EC0-8291-1E7E8C9E66E0}" type="presOf" srcId="{9266DECA-17E0-4A32-B836-72FB375BA3C3}" destId="{BE9E8551-B0E7-4F6C-A956-72E9B031EFE1}" srcOrd="0" destOrd="2" presId="urn:microsoft.com/office/officeart/2005/8/layout/hList1"/>
    <dgm:cxn modelId="{F2ED8E05-2792-4BBC-BB69-50FBD9AC7298}" type="presOf" srcId="{364247BA-C237-417D-86F0-6E573E4C5349}" destId="{88A5CB20-4678-4614-BC6A-A3DC2320E802}" srcOrd="0" destOrd="1" presId="urn:microsoft.com/office/officeart/2005/8/layout/hList1"/>
    <dgm:cxn modelId="{7281EF74-2F86-4D84-80EF-B8627A3A6629}" srcId="{EF602A62-3D6F-4088-975E-44FD962CC538}" destId="{8B2F09E3-92A3-4995-A33A-700ED5DEF80E}" srcOrd="2" destOrd="0" parTransId="{27B8880B-C845-418C-9562-75AA1D276689}" sibTransId="{ACD03951-8814-4B59-942C-EE86023717E3}"/>
    <dgm:cxn modelId="{783DF8FD-CFA4-44F3-A61B-4F2EF6EAEB8F}" srcId="{346F386F-353A-453D-BEA1-26A566DB8EB1}" destId="{A158E912-85D3-45D9-A1D0-B561500A59A3}" srcOrd="1" destOrd="0" parTransId="{094CFA7C-666A-48C5-A810-7A2AC5884A84}" sibTransId="{6EFEC4A9-FC45-49DA-9FD1-C57E950419DD}"/>
    <dgm:cxn modelId="{345BBB8D-F0E8-4502-A71B-2CD950BA2206}" srcId="{232F76B7-1790-4B1C-B77C-946E6FFB510C}" destId="{7E092C94-12FD-468E-913F-E73E0D36BB63}" srcOrd="3" destOrd="0" parTransId="{31356212-61D7-4FFD-B9BF-63C776767D0E}" sibTransId="{3F0BFF1B-F2A5-47AC-9156-86EDE7E2A181}"/>
    <dgm:cxn modelId="{B1294ED5-99BE-43D8-8804-870212C08DA3}" srcId="{346F386F-353A-453D-BEA1-26A566DB8EB1}" destId="{51EF0FD6-50B2-4D2A-BF05-D08AA271A276}" srcOrd="0" destOrd="0" parTransId="{ED7FE1E6-98A0-4EDB-9BF5-FFF557ECE7D5}" sibTransId="{0E5F563D-1157-4120-A003-56AC99A4DED4}"/>
    <dgm:cxn modelId="{06B4D366-BEC1-491F-B9ED-7613D1929A70}" srcId="{EF602A62-3D6F-4088-975E-44FD962CC538}" destId="{346F386F-353A-453D-BEA1-26A566DB8EB1}" srcOrd="0" destOrd="0" parTransId="{10F0A192-C7A4-4B57-8B5E-C6CFED73E543}" sibTransId="{EB5CF9E9-8B30-427B-8C3A-27683174DB73}"/>
    <dgm:cxn modelId="{35AC2A25-642E-44DD-9AFC-EDA1C48B2E09}" type="presOf" srcId="{232F76B7-1790-4B1C-B77C-946E6FFB510C}" destId="{3677C5AC-00D7-40D7-A3F5-64BEE3553F0E}" srcOrd="0" destOrd="0" presId="urn:microsoft.com/office/officeart/2005/8/layout/hList1"/>
    <dgm:cxn modelId="{4E1481E9-636C-4A7F-8302-83A1D2A0591D}" srcId="{EF602A62-3D6F-4088-975E-44FD962CC538}" destId="{232F76B7-1790-4B1C-B77C-946E6FFB510C}" srcOrd="1" destOrd="0" parTransId="{887C0E4A-2B87-4EDA-8A9A-38F597FA25E6}" sibTransId="{73559389-75E2-4CC8-9F58-0AFE85AAA950}"/>
    <dgm:cxn modelId="{4B6CC424-261D-44B7-8A89-544FBA857AB4}" srcId="{8B2F09E3-92A3-4995-A33A-700ED5DEF80E}" destId="{517059C2-686E-42F3-A2DA-6FB3CBD7E477}" srcOrd="1" destOrd="0" parTransId="{323190B4-8F24-4BE3-8F2C-13F3E52F2E1C}" sibTransId="{A427EB86-C11F-4452-BA5F-9E3C48F236ED}"/>
    <dgm:cxn modelId="{CCC4906B-57EB-46E8-9158-73845F80D8B3}" type="presOf" srcId="{FF564B13-3131-476D-871C-A59FFFF85DF5}" destId="{250C08A9-3206-4AA1-AE76-5D2EF76260D4}" srcOrd="0" destOrd="3" presId="urn:microsoft.com/office/officeart/2005/8/layout/hList1"/>
    <dgm:cxn modelId="{D75BE783-1562-4351-A895-486D899A62A3}" srcId="{232F76B7-1790-4B1C-B77C-946E6FFB510C}" destId="{0CAA2AF5-F106-443B-84C8-CA93E44A7DBE}" srcOrd="2" destOrd="0" parTransId="{0F3DDA31-7A8B-4ED3-B970-5D73E6C0E07D}" sibTransId="{A1BE1840-8246-4B0B-B7F1-513A813CBB06}"/>
    <dgm:cxn modelId="{8D0E5448-8D63-41CB-96D9-824EB7C84D53}" type="presOf" srcId="{EF602A62-3D6F-4088-975E-44FD962CC538}" destId="{3EDDB51F-338D-4C4B-8F36-BE7095A55DF8}" srcOrd="0" destOrd="0" presId="urn:microsoft.com/office/officeart/2005/8/layout/hList1"/>
    <dgm:cxn modelId="{6C49D34B-E13F-4C2B-B0A6-82F57D999D55}" srcId="{346F386F-353A-453D-BEA1-26A566DB8EB1}" destId="{89071BDD-728D-484B-8A6B-BD4DB76B7EE2}" srcOrd="2" destOrd="0" parTransId="{633E2F33-19ED-4924-A68B-6CD4605A401F}" sibTransId="{2B836845-0DC3-4E11-BB13-3248A47E5AD9}"/>
    <dgm:cxn modelId="{ED2B3D5D-973D-4F7B-9A7D-DBF0ACCE5B67}" srcId="{346F386F-353A-453D-BEA1-26A566DB8EB1}" destId="{FF564B13-3131-476D-871C-A59FFFF85DF5}" srcOrd="3" destOrd="0" parTransId="{1A880F66-2D1A-4AEC-B02D-A36E2E8A479C}" sibTransId="{8082E59C-4668-401D-B60F-CF9A0FC648A2}"/>
    <dgm:cxn modelId="{1267152F-AA7F-47E3-975D-160032825C79}" srcId="{8B2F09E3-92A3-4995-A33A-700ED5DEF80E}" destId="{0DDC4145-9A00-4F8E-8B26-85A8829F3690}" srcOrd="4" destOrd="0" parTransId="{DCC401EC-51C0-423B-9C3D-5936CDDF323C}" sibTransId="{EB6AE540-C2D4-4BE0-8661-BC1B5AC8F87D}"/>
    <dgm:cxn modelId="{E5060017-72AF-424C-8657-8C739174BC61}" type="presOf" srcId="{AA7B4D68-7796-4223-A47B-1D3B56F1DA8C}" destId="{BE9E8551-B0E7-4F6C-A956-72E9B031EFE1}" srcOrd="0" destOrd="0" presId="urn:microsoft.com/office/officeart/2005/8/layout/hList1"/>
    <dgm:cxn modelId="{DE3D80A3-19C7-44AD-A4C8-C2E81C4447CC}" type="presOf" srcId="{0CAA2AF5-F106-443B-84C8-CA93E44A7DBE}" destId="{88A5CB20-4678-4614-BC6A-A3DC2320E802}" srcOrd="0" destOrd="2" presId="urn:microsoft.com/office/officeart/2005/8/layout/hList1"/>
    <dgm:cxn modelId="{6A0945E0-83A3-4F92-AE73-4F67BB1D50DD}" type="presOf" srcId="{865D2745-F3FD-43C4-A5D2-DF8F4FB8E998}" destId="{88A5CB20-4678-4614-BC6A-A3DC2320E802}" srcOrd="0" destOrd="0" presId="urn:microsoft.com/office/officeart/2005/8/layout/hList1"/>
    <dgm:cxn modelId="{54E47159-AE9A-481D-B878-F6BA44F63229}" type="presOf" srcId="{8B2F09E3-92A3-4995-A33A-700ED5DEF80E}" destId="{82158A3B-DC45-46D2-82D2-2F1E0841599B}" srcOrd="0" destOrd="0" presId="urn:microsoft.com/office/officeart/2005/8/layout/hList1"/>
    <dgm:cxn modelId="{B45E44E4-D836-45CF-99C7-78DF0D31ADC6}" srcId="{8B2F09E3-92A3-4995-A33A-700ED5DEF80E}" destId="{AA7B4D68-7796-4223-A47B-1D3B56F1DA8C}" srcOrd="0" destOrd="0" parTransId="{3A344921-8975-4D7B-9301-40517DDAD74F}" sibTransId="{72CB14B0-0E44-4E75-83E3-BF57E765A036}"/>
    <dgm:cxn modelId="{6342CA9B-4B5C-4EF2-8014-7E87B47C65A0}" type="presOf" srcId="{7E092C94-12FD-468E-913F-E73E0D36BB63}" destId="{88A5CB20-4678-4614-BC6A-A3DC2320E802}" srcOrd="0" destOrd="3" presId="urn:microsoft.com/office/officeart/2005/8/layout/hList1"/>
    <dgm:cxn modelId="{0E23A544-57C2-4D84-8D51-5AAAF4D67EC0}" type="presOf" srcId="{346F386F-353A-453D-BEA1-26A566DB8EB1}" destId="{311B0CEF-5484-4582-9C61-B97229B9AE0E}" srcOrd="0" destOrd="0" presId="urn:microsoft.com/office/officeart/2005/8/layout/hList1"/>
    <dgm:cxn modelId="{6096FB5B-475B-4AC5-A098-8066AD744960}" srcId="{232F76B7-1790-4B1C-B77C-946E6FFB510C}" destId="{865D2745-F3FD-43C4-A5D2-DF8F4FB8E998}" srcOrd="0" destOrd="0" parTransId="{0FC8DE64-17DD-4A32-9473-7E4A58D6322E}" sibTransId="{0B46B765-4A4A-4A9B-A5AF-36B7EB42F546}"/>
    <dgm:cxn modelId="{E13D3EFB-C662-4977-B53C-D8DD624B04A8}" srcId="{232F76B7-1790-4B1C-B77C-946E6FFB510C}" destId="{364247BA-C237-417D-86F0-6E573E4C5349}" srcOrd="1" destOrd="0" parTransId="{23831E76-8929-4AEA-B785-9B02233420BC}" sibTransId="{1C39278B-3E77-4CB4-B4E5-22037A19A719}"/>
    <dgm:cxn modelId="{1AD2113A-11DF-475D-8FED-F24BA4FFB270}" srcId="{8B2F09E3-92A3-4995-A33A-700ED5DEF80E}" destId="{5DA29399-5FBF-48C1-92CF-79A122F254EA}" srcOrd="3" destOrd="0" parTransId="{E9DD580C-3BF7-413D-9C7C-68D019A8CEEF}" sibTransId="{33918D69-8444-426F-A6FB-69B946257492}"/>
    <dgm:cxn modelId="{A7A5ED3E-4A85-49BE-B5A5-65CE89F9071B}" srcId="{8B2F09E3-92A3-4995-A33A-700ED5DEF80E}" destId="{9266DECA-17E0-4A32-B836-72FB375BA3C3}" srcOrd="2" destOrd="0" parTransId="{42A2E355-6B0E-4F60-BEEE-E6490FC4701A}" sibTransId="{A487F9F2-CDC6-4085-BFDC-C87EBEEF1559}"/>
    <dgm:cxn modelId="{C461D406-D9A3-4F42-8C62-695DA3E529B5}" type="presOf" srcId="{517059C2-686E-42F3-A2DA-6FB3CBD7E477}" destId="{BE9E8551-B0E7-4F6C-A956-72E9B031EFE1}" srcOrd="0" destOrd="1" presId="urn:microsoft.com/office/officeart/2005/8/layout/hList1"/>
    <dgm:cxn modelId="{98DBF2D9-A74C-4587-B055-A72CA20E012C}" type="presParOf" srcId="{3EDDB51F-338D-4C4B-8F36-BE7095A55DF8}" destId="{5ED5726A-A0E8-425B-8FF1-D3D9B7E1DCC0}" srcOrd="0" destOrd="0" presId="urn:microsoft.com/office/officeart/2005/8/layout/hList1"/>
    <dgm:cxn modelId="{E3144B0C-933A-409D-9C48-5209259B8A2F}" type="presParOf" srcId="{5ED5726A-A0E8-425B-8FF1-D3D9B7E1DCC0}" destId="{311B0CEF-5484-4582-9C61-B97229B9AE0E}" srcOrd="0" destOrd="0" presId="urn:microsoft.com/office/officeart/2005/8/layout/hList1"/>
    <dgm:cxn modelId="{141A7B57-029F-4589-8E3E-CBC774BB2FBA}" type="presParOf" srcId="{5ED5726A-A0E8-425B-8FF1-D3D9B7E1DCC0}" destId="{250C08A9-3206-4AA1-AE76-5D2EF76260D4}" srcOrd="1" destOrd="0" presId="urn:microsoft.com/office/officeart/2005/8/layout/hList1"/>
    <dgm:cxn modelId="{5D1CDF98-EA42-415E-9D2C-5FA319EB22BB}" type="presParOf" srcId="{3EDDB51F-338D-4C4B-8F36-BE7095A55DF8}" destId="{56B6607D-0B9E-4F57-A69E-F60CDB60FD46}" srcOrd="1" destOrd="0" presId="urn:microsoft.com/office/officeart/2005/8/layout/hList1"/>
    <dgm:cxn modelId="{062B8C7C-6E49-4790-ABF9-728347ABFC59}" type="presParOf" srcId="{3EDDB51F-338D-4C4B-8F36-BE7095A55DF8}" destId="{94335821-A41C-4A16-8D59-9AE8F6D35C05}" srcOrd="2" destOrd="0" presId="urn:microsoft.com/office/officeart/2005/8/layout/hList1"/>
    <dgm:cxn modelId="{1480D099-2F4C-4072-B8FA-213F9B24C31C}" type="presParOf" srcId="{94335821-A41C-4A16-8D59-9AE8F6D35C05}" destId="{3677C5AC-00D7-40D7-A3F5-64BEE3553F0E}" srcOrd="0" destOrd="0" presId="urn:microsoft.com/office/officeart/2005/8/layout/hList1"/>
    <dgm:cxn modelId="{BDB41FE7-4BA6-4A16-A55F-41C584E1232B}" type="presParOf" srcId="{94335821-A41C-4A16-8D59-9AE8F6D35C05}" destId="{88A5CB20-4678-4614-BC6A-A3DC2320E802}" srcOrd="1" destOrd="0" presId="urn:microsoft.com/office/officeart/2005/8/layout/hList1"/>
    <dgm:cxn modelId="{94E4F399-1F63-4486-8AAA-1BA8BFB5A573}" type="presParOf" srcId="{3EDDB51F-338D-4C4B-8F36-BE7095A55DF8}" destId="{AA943168-B563-43EE-87CA-B11F4378F8B1}" srcOrd="3" destOrd="0" presId="urn:microsoft.com/office/officeart/2005/8/layout/hList1"/>
    <dgm:cxn modelId="{329BC566-4B41-4226-95EA-A76EA517BB62}" type="presParOf" srcId="{3EDDB51F-338D-4C4B-8F36-BE7095A55DF8}" destId="{B9DD9972-EDC2-4092-94C2-305C2929D264}" srcOrd="4" destOrd="0" presId="urn:microsoft.com/office/officeart/2005/8/layout/hList1"/>
    <dgm:cxn modelId="{E6F8D5CA-659E-4EAA-B2FC-958F151EE554}" type="presParOf" srcId="{B9DD9972-EDC2-4092-94C2-305C2929D264}" destId="{82158A3B-DC45-46D2-82D2-2F1E0841599B}" srcOrd="0" destOrd="0" presId="urn:microsoft.com/office/officeart/2005/8/layout/hList1"/>
    <dgm:cxn modelId="{200EA47C-ED3A-4E1A-9D44-C9D02332C0BB}" type="presParOf" srcId="{B9DD9972-EDC2-4092-94C2-305C2929D264}" destId="{BE9E8551-B0E7-4F6C-A956-72E9B031EFE1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2DB64-BCEE-4E61-8330-03DA81AD930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00AE84A-9769-4EE2-A942-AFBE7C2ED7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слово</a:t>
          </a:r>
        </a:p>
      </dgm:t>
    </dgm:pt>
    <dgm:pt modelId="{C4974F08-0E03-4A31-9BD9-1B990FB2CCEC}" type="parTrans" cxnId="{39032D8D-A082-4DD3-9673-E36A7DA553D9}">
      <dgm:prSet/>
      <dgm:spPr/>
      <dgm:t>
        <a:bodyPr/>
        <a:lstStyle/>
        <a:p>
          <a:endParaRPr lang="ru-RU"/>
        </a:p>
      </dgm:t>
    </dgm:pt>
    <dgm:pt modelId="{65426645-0A0B-40C3-AAED-9D000FA74B49}" type="sibTrans" cxnId="{39032D8D-A082-4DD3-9673-E36A7DA553D9}">
      <dgm:prSet/>
      <dgm:spPr/>
      <dgm:t>
        <a:bodyPr/>
        <a:lstStyle/>
        <a:p>
          <a:endParaRPr lang="ru-RU"/>
        </a:p>
      </dgm:t>
    </dgm:pt>
    <dgm:pt modelId="{D2E22B40-C61B-49E5-9563-A53C39892F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смысл</a:t>
          </a:r>
        </a:p>
      </dgm:t>
    </dgm:pt>
    <dgm:pt modelId="{38609840-39B8-4366-BFBB-EC011A4B34DE}" type="parTrans" cxnId="{0BA6D58E-5F48-46F4-AD2E-15EEAB183781}">
      <dgm:prSet/>
      <dgm:spPr/>
      <dgm:t>
        <a:bodyPr/>
        <a:lstStyle/>
        <a:p>
          <a:endParaRPr lang="ru-RU"/>
        </a:p>
      </dgm:t>
    </dgm:pt>
    <dgm:pt modelId="{2159701E-E4F9-47A0-836F-827B645B469D}" type="sibTrans" cxnId="{0BA6D58E-5F48-46F4-AD2E-15EEAB183781}">
      <dgm:prSet/>
      <dgm:spPr/>
      <dgm:t>
        <a:bodyPr/>
        <a:lstStyle/>
        <a:p>
          <a:endParaRPr lang="ru-RU"/>
        </a:p>
      </dgm:t>
    </dgm:pt>
    <dgm:pt modelId="{80026F85-5BD8-48AF-92D6-36FC294E36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Образ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- знак</a:t>
          </a:r>
        </a:p>
      </dgm:t>
    </dgm:pt>
    <dgm:pt modelId="{3BC56032-F33E-45C8-AD75-0DB77C9CFBB9}" type="parTrans" cxnId="{21A958D5-FC28-4063-BA61-4E827CD8501C}">
      <dgm:prSet/>
      <dgm:spPr/>
      <dgm:t>
        <a:bodyPr/>
        <a:lstStyle/>
        <a:p>
          <a:endParaRPr lang="ru-RU"/>
        </a:p>
      </dgm:t>
    </dgm:pt>
    <dgm:pt modelId="{4828041C-2013-4D5F-A202-47BABA1F954A}" type="sibTrans" cxnId="{21A958D5-FC28-4063-BA61-4E827CD8501C}">
      <dgm:prSet/>
      <dgm:spPr/>
      <dgm:t>
        <a:bodyPr/>
        <a:lstStyle/>
        <a:p>
          <a:endParaRPr lang="ru-RU"/>
        </a:p>
      </dgm:t>
    </dgm:pt>
    <dgm:pt modelId="{5002DA9D-2156-433E-B5D1-DB16F88CEFE7}" type="pres">
      <dgm:prSet presAssocID="{3D32DB64-BCEE-4E61-8330-03DA81AD9307}" presName="cycle" presStyleCnt="0">
        <dgm:presLayoutVars>
          <dgm:dir/>
          <dgm:resizeHandles val="exact"/>
        </dgm:presLayoutVars>
      </dgm:prSet>
      <dgm:spPr/>
    </dgm:pt>
    <dgm:pt modelId="{FF452472-D548-4BAB-AB84-6E4B67DCD321}" type="pres">
      <dgm:prSet presAssocID="{000AE84A-9769-4EE2-A942-AFBE7C2ED771}" presName="dummy" presStyleCnt="0"/>
      <dgm:spPr/>
    </dgm:pt>
    <dgm:pt modelId="{C4F6A0C8-2963-40D1-BBF8-189646E94F6E}" type="pres">
      <dgm:prSet presAssocID="{000AE84A-9769-4EE2-A942-AFBE7C2ED771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2DA55-29EC-4CE9-9F1B-0F92D1E7C281}" type="pres">
      <dgm:prSet presAssocID="{65426645-0A0B-40C3-AAED-9D000FA74B49}" presName="sibTrans" presStyleLbl="node1" presStyleIdx="0" presStyleCnt="3"/>
      <dgm:spPr/>
      <dgm:t>
        <a:bodyPr/>
        <a:lstStyle/>
        <a:p>
          <a:endParaRPr lang="ru-RU"/>
        </a:p>
      </dgm:t>
    </dgm:pt>
    <dgm:pt modelId="{9DB5B6F2-83F1-4A4D-95D4-F890D8099433}" type="pres">
      <dgm:prSet presAssocID="{D2E22B40-C61B-49E5-9563-A53C39892FBA}" presName="dummy" presStyleCnt="0"/>
      <dgm:spPr/>
    </dgm:pt>
    <dgm:pt modelId="{67632CAB-A475-431E-957F-19E4EC086E15}" type="pres">
      <dgm:prSet presAssocID="{D2E22B40-C61B-49E5-9563-A53C39892FB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756F1-85E8-4837-B0FC-9B1561899A82}" type="pres">
      <dgm:prSet presAssocID="{2159701E-E4F9-47A0-836F-827B645B469D}" presName="sibTrans" presStyleLbl="node1" presStyleIdx="1" presStyleCnt="3"/>
      <dgm:spPr/>
      <dgm:t>
        <a:bodyPr/>
        <a:lstStyle/>
        <a:p>
          <a:endParaRPr lang="ru-RU"/>
        </a:p>
      </dgm:t>
    </dgm:pt>
    <dgm:pt modelId="{711A3C6F-986B-4DF1-9AF2-2775B0B45384}" type="pres">
      <dgm:prSet presAssocID="{80026F85-5BD8-48AF-92D6-36FC294E36B2}" presName="dummy" presStyleCnt="0"/>
      <dgm:spPr/>
    </dgm:pt>
    <dgm:pt modelId="{A878C778-8A3A-4720-8CF5-032E853507A1}" type="pres">
      <dgm:prSet presAssocID="{80026F85-5BD8-48AF-92D6-36FC294E36B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87D57-7A30-49C5-BD9F-E5658867AD00}" type="pres">
      <dgm:prSet presAssocID="{4828041C-2013-4D5F-A202-47BABA1F954A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B6F055F-3DFD-4B0C-AE1A-C5A17D95EE94}" type="presOf" srcId="{000AE84A-9769-4EE2-A942-AFBE7C2ED771}" destId="{C4F6A0C8-2963-40D1-BBF8-189646E94F6E}" srcOrd="0" destOrd="0" presId="urn:microsoft.com/office/officeart/2005/8/layout/cycle1"/>
    <dgm:cxn modelId="{36AD9D67-D675-4D47-8866-00497043FBEE}" type="presOf" srcId="{65426645-0A0B-40C3-AAED-9D000FA74B49}" destId="{5732DA55-29EC-4CE9-9F1B-0F92D1E7C281}" srcOrd="0" destOrd="0" presId="urn:microsoft.com/office/officeart/2005/8/layout/cycle1"/>
    <dgm:cxn modelId="{4E8CC573-0595-41FE-BC2B-9369068BD36C}" type="presOf" srcId="{D2E22B40-C61B-49E5-9563-A53C39892FBA}" destId="{67632CAB-A475-431E-957F-19E4EC086E15}" srcOrd="0" destOrd="0" presId="urn:microsoft.com/office/officeart/2005/8/layout/cycle1"/>
    <dgm:cxn modelId="{CA35AA8B-D00B-4308-B1D9-1BF88ECD507E}" type="presOf" srcId="{3D32DB64-BCEE-4E61-8330-03DA81AD9307}" destId="{5002DA9D-2156-433E-B5D1-DB16F88CEFE7}" srcOrd="0" destOrd="0" presId="urn:microsoft.com/office/officeart/2005/8/layout/cycle1"/>
    <dgm:cxn modelId="{39032D8D-A082-4DD3-9673-E36A7DA553D9}" srcId="{3D32DB64-BCEE-4E61-8330-03DA81AD9307}" destId="{000AE84A-9769-4EE2-A942-AFBE7C2ED771}" srcOrd="0" destOrd="0" parTransId="{C4974F08-0E03-4A31-9BD9-1B990FB2CCEC}" sibTransId="{65426645-0A0B-40C3-AAED-9D000FA74B49}"/>
    <dgm:cxn modelId="{34436B19-4A6E-466A-92EF-EA2A1871B8FE}" type="presOf" srcId="{80026F85-5BD8-48AF-92D6-36FC294E36B2}" destId="{A878C778-8A3A-4720-8CF5-032E853507A1}" srcOrd="0" destOrd="0" presId="urn:microsoft.com/office/officeart/2005/8/layout/cycle1"/>
    <dgm:cxn modelId="{21A958D5-FC28-4063-BA61-4E827CD8501C}" srcId="{3D32DB64-BCEE-4E61-8330-03DA81AD9307}" destId="{80026F85-5BD8-48AF-92D6-36FC294E36B2}" srcOrd="2" destOrd="0" parTransId="{3BC56032-F33E-45C8-AD75-0DB77C9CFBB9}" sibTransId="{4828041C-2013-4D5F-A202-47BABA1F954A}"/>
    <dgm:cxn modelId="{1024D6CD-77FC-4700-9D0D-F84CC3DEEEBD}" type="presOf" srcId="{2159701E-E4F9-47A0-836F-827B645B469D}" destId="{7F8756F1-85E8-4837-B0FC-9B1561899A82}" srcOrd="0" destOrd="0" presId="urn:microsoft.com/office/officeart/2005/8/layout/cycle1"/>
    <dgm:cxn modelId="{B5E58FA1-9584-4661-BDFA-A4FAF0FB98DB}" type="presOf" srcId="{4828041C-2013-4D5F-A202-47BABA1F954A}" destId="{97187D57-7A30-49C5-BD9F-E5658867AD00}" srcOrd="0" destOrd="0" presId="urn:microsoft.com/office/officeart/2005/8/layout/cycle1"/>
    <dgm:cxn modelId="{0BA6D58E-5F48-46F4-AD2E-15EEAB183781}" srcId="{3D32DB64-BCEE-4E61-8330-03DA81AD9307}" destId="{D2E22B40-C61B-49E5-9563-A53C39892FBA}" srcOrd="1" destOrd="0" parTransId="{38609840-39B8-4366-BFBB-EC011A4B34DE}" sibTransId="{2159701E-E4F9-47A0-836F-827B645B469D}"/>
    <dgm:cxn modelId="{2E2EC1F6-EA58-4FC5-8276-19168E5C4C62}" type="presParOf" srcId="{5002DA9D-2156-433E-B5D1-DB16F88CEFE7}" destId="{FF452472-D548-4BAB-AB84-6E4B67DCD321}" srcOrd="0" destOrd="0" presId="urn:microsoft.com/office/officeart/2005/8/layout/cycle1"/>
    <dgm:cxn modelId="{7C510217-D496-4A61-8C17-5BCD044A6F3E}" type="presParOf" srcId="{5002DA9D-2156-433E-B5D1-DB16F88CEFE7}" destId="{C4F6A0C8-2963-40D1-BBF8-189646E94F6E}" srcOrd="1" destOrd="0" presId="urn:microsoft.com/office/officeart/2005/8/layout/cycle1"/>
    <dgm:cxn modelId="{F0358526-62F2-45D8-8AE6-5D7C2076E331}" type="presParOf" srcId="{5002DA9D-2156-433E-B5D1-DB16F88CEFE7}" destId="{5732DA55-29EC-4CE9-9F1B-0F92D1E7C281}" srcOrd="2" destOrd="0" presId="urn:microsoft.com/office/officeart/2005/8/layout/cycle1"/>
    <dgm:cxn modelId="{ACB8F5D5-0E95-4A5E-863B-1637BD47EB6C}" type="presParOf" srcId="{5002DA9D-2156-433E-B5D1-DB16F88CEFE7}" destId="{9DB5B6F2-83F1-4A4D-95D4-F890D8099433}" srcOrd="3" destOrd="0" presId="urn:microsoft.com/office/officeart/2005/8/layout/cycle1"/>
    <dgm:cxn modelId="{F1C2185E-8E94-424F-B3D9-1C21C69E5301}" type="presParOf" srcId="{5002DA9D-2156-433E-B5D1-DB16F88CEFE7}" destId="{67632CAB-A475-431E-957F-19E4EC086E15}" srcOrd="4" destOrd="0" presId="urn:microsoft.com/office/officeart/2005/8/layout/cycle1"/>
    <dgm:cxn modelId="{641B401E-389B-4C44-87DE-9F179A8A5649}" type="presParOf" srcId="{5002DA9D-2156-433E-B5D1-DB16F88CEFE7}" destId="{7F8756F1-85E8-4837-B0FC-9B1561899A82}" srcOrd="5" destOrd="0" presId="urn:microsoft.com/office/officeart/2005/8/layout/cycle1"/>
    <dgm:cxn modelId="{11D88022-BA4D-492F-9F4D-4A9AD38C1C85}" type="presParOf" srcId="{5002DA9D-2156-433E-B5D1-DB16F88CEFE7}" destId="{711A3C6F-986B-4DF1-9AF2-2775B0B45384}" srcOrd="6" destOrd="0" presId="urn:microsoft.com/office/officeart/2005/8/layout/cycle1"/>
    <dgm:cxn modelId="{9BBE5F58-E3B9-4D1D-B384-443711389AD5}" type="presParOf" srcId="{5002DA9D-2156-433E-B5D1-DB16F88CEFE7}" destId="{A878C778-8A3A-4720-8CF5-032E853507A1}" srcOrd="7" destOrd="0" presId="urn:microsoft.com/office/officeart/2005/8/layout/cycle1"/>
    <dgm:cxn modelId="{DF810DB2-4DE6-4B03-AD94-DD6ED10F799B}" type="presParOf" srcId="{5002DA9D-2156-433E-B5D1-DB16F88CEFE7}" destId="{97187D57-7A30-49C5-BD9F-E5658867AD00}" srcOrd="8" destOrd="0" presId="urn:microsoft.com/office/officeart/2005/8/layout/cycle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CFE34-7AD7-447B-8CA1-04790112909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3" csCatId="mainScheme" phldr="1"/>
      <dgm:spPr/>
    </dgm:pt>
    <dgm:pt modelId="{405AD156-F09D-46AC-AF7A-AF4A61BBEC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УРОК</a:t>
          </a:r>
        </a:p>
      </dgm:t>
    </dgm:pt>
    <dgm:pt modelId="{7003656F-E890-42E8-BBE8-0CD0DADD5C90}" type="parTrans" cxnId="{B40C2375-13AA-4DF0-92A3-F1DAB58D0C76}">
      <dgm:prSet/>
      <dgm:spPr/>
      <dgm:t>
        <a:bodyPr/>
        <a:lstStyle/>
        <a:p>
          <a:endParaRPr lang="ru-RU"/>
        </a:p>
      </dgm:t>
    </dgm:pt>
    <dgm:pt modelId="{0B25A411-EB6B-4606-BA71-85E6A89CD661}" type="sibTrans" cxnId="{B40C2375-13AA-4DF0-92A3-F1DAB58D0C76}">
      <dgm:prSet/>
      <dgm:spPr/>
      <dgm:t>
        <a:bodyPr/>
        <a:lstStyle/>
        <a:p>
          <a:endParaRPr lang="ru-RU"/>
        </a:p>
      </dgm:t>
    </dgm:pt>
    <dgm:pt modelId="{7E4586FB-4739-4D9B-900F-6EA0E9D822A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Содержание</a:t>
          </a:r>
        </a:p>
      </dgm:t>
    </dgm:pt>
    <dgm:pt modelId="{F41E6338-E8C7-4A16-88BE-B24AC28CF761}" type="parTrans" cxnId="{70EF8AEE-0C49-48B8-85A2-8E064D079407}">
      <dgm:prSet/>
      <dgm:spPr/>
      <dgm:t>
        <a:bodyPr/>
        <a:lstStyle/>
        <a:p>
          <a:endParaRPr lang="ru-RU" dirty="0"/>
        </a:p>
      </dgm:t>
    </dgm:pt>
    <dgm:pt modelId="{79EBB113-2F1B-4329-AA58-0B5EEB8507E7}" type="sibTrans" cxnId="{70EF8AEE-0C49-48B8-85A2-8E064D079407}">
      <dgm:prSet/>
      <dgm:spPr/>
      <dgm:t>
        <a:bodyPr/>
        <a:lstStyle/>
        <a:p>
          <a:endParaRPr lang="ru-RU"/>
        </a:p>
      </dgm:t>
    </dgm:pt>
    <dgm:pt modelId="{419B102D-4ADE-4C69-8352-5B249FB9195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Тексты</a:t>
          </a:r>
        </a:p>
      </dgm:t>
    </dgm:pt>
    <dgm:pt modelId="{9B5C4E3E-2BF2-4814-99C5-0BC42CAFB754}" type="parTrans" cxnId="{D0985792-BA5B-45CF-9D67-26C7F689B178}">
      <dgm:prSet/>
      <dgm:spPr/>
      <dgm:t>
        <a:bodyPr/>
        <a:lstStyle/>
        <a:p>
          <a:endParaRPr lang="ru-RU" dirty="0"/>
        </a:p>
      </dgm:t>
    </dgm:pt>
    <dgm:pt modelId="{EA35B7C0-A56C-4121-8B71-FEF9ACB5977F}" type="sibTrans" cxnId="{D0985792-BA5B-45CF-9D67-26C7F689B178}">
      <dgm:prSet/>
      <dgm:spPr/>
      <dgm:t>
        <a:bodyPr/>
        <a:lstStyle/>
        <a:p>
          <a:endParaRPr lang="ru-RU"/>
        </a:p>
      </dgm:t>
    </dgm:pt>
    <dgm:pt modelId="{28B009EF-12E0-4DB9-9B9F-CA9E9ADEC7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Задания</a:t>
          </a:r>
        </a:p>
      </dgm:t>
    </dgm:pt>
    <dgm:pt modelId="{84E4D4AB-F21A-48AD-AAF7-56EDF72A29D1}" type="parTrans" cxnId="{B81B7E0E-DEA8-45E7-8FB8-DA894F7A3094}">
      <dgm:prSet/>
      <dgm:spPr/>
      <dgm:t>
        <a:bodyPr/>
        <a:lstStyle/>
        <a:p>
          <a:endParaRPr lang="ru-RU" dirty="0"/>
        </a:p>
      </dgm:t>
    </dgm:pt>
    <dgm:pt modelId="{1782E996-0FAA-4C53-948A-D0D0F5BD0CB6}" type="sibTrans" cxnId="{B81B7E0E-DEA8-45E7-8FB8-DA894F7A3094}">
      <dgm:prSet/>
      <dgm:spPr/>
      <dgm:t>
        <a:bodyPr/>
        <a:lstStyle/>
        <a:p>
          <a:endParaRPr lang="ru-RU"/>
        </a:p>
      </dgm:t>
    </dgm:pt>
    <dgm:pt modelId="{2FF8C775-06F6-4A02-916B-8FDC5D52B7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Технологии</a:t>
          </a:r>
        </a:p>
      </dgm:t>
    </dgm:pt>
    <dgm:pt modelId="{64EEEDA5-C144-4C05-B5D2-E533E4D2BE28}" type="parTrans" cxnId="{E5963864-E27E-4C75-9D3A-0F7952D8582B}">
      <dgm:prSet/>
      <dgm:spPr/>
      <dgm:t>
        <a:bodyPr/>
        <a:lstStyle/>
        <a:p>
          <a:endParaRPr lang="ru-RU" dirty="0"/>
        </a:p>
      </dgm:t>
    </dgm:pt>
    <dgm:pt modelId="{A8CE7AE9-8FA2-44AE-B1F2-BFAAC9E1E539}" type="sibTrans" cxnId="{E5963864-E27E-4C75-9D3A-0F7952D8582B}">
      <dgm:prSet/>
      <dgm:spPr/>
      <dgm:t>
        <a:bodyPr/>
        <a:lstStyle/>
        <a:p>
          <a:endParaRPr lang="ru-RU"/>
        </a:p>
      </dgm:t>
    </dgm:pt>
    <dgm:pt modelId="{46EF24C9-15FE-46C8-B842-22F53669E2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РЕПРОДУКТИВНАЯ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ДЕЯТЕЛЬНОСТЬ</a:t>
          </a:r>
        </a:p>
      </dgm:t>
    </dgm:pt>
    <dgm:pt modelId="{345315F1-0095-4BC1-B5B9-2101EA3E69BB}" type="parTrans" cxnId="{DE2EC361-6D0F-4A4E-B7C3-5203DF5669F6}">
      <dgm:prSet/>
      <dgm:spPr/>
      <dgm:t>
        <a:bodyPr/>
        <a:lstStyle/>
        <a:p>
          <a:endParaRPr lang="ru-RU" dirty="0"/>
        </a:p>
      </dgm:t>
    </dgm:pt>
    <dgm:pt modelId="{3A466727-5699-432F-B388-6FA90B8C3C83}" type="sibTrans" cxnId="{DE2EC361-6D0F-4A4E-B7C3-5203DF5669F6}">
      <dgm:prSet/>
      <dgm:spPr/>
      <dgm:t>
        <a:bodyPr/>
        <a:lstStyle/>
        <a:p>
          <a:endParaRPr lang="ru-RU"/>
        </a:p>
      </dgm:t>
    </dgm:pt>
    <dgm:pt modelId="{75722D35-D45F-4629-B83C-9386AC2E38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ИССЛЕДОВАТЕЛЬСКАЯ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 ДЕЯТЕЛЬНОСТЬ</a:t>
          </a:r>
        </a:p>
      </dgm:t>
    </dgm:pt>
    <dgm:pt modelId="{A2D7D42A-A7D5-4F9F-9262-4F9B2E465770}" type="parTrans" cxnId="{4683A90E-BCDC-4E08-97AB-02724BE1343C}">
      <dgm:prSet/>
      <dgm:spPr/>
      <dgm:t>
        <a:bodyPr/>
        <a:lstStyle/>
        <a:p>
          <a:endParaRPr lang="ru-RU" dirty="0"/>
        </a:p>
      </dgm:t>
    </dgm:pt>
    <dgm:pt modelId="{69EEF4F6-E5F6-4EEE-8C83-509C9EED0905}" type="sibTrans" cxnId="{4683A90E-BCDC-4E08-97AB-02724BE1343C}">
      <dgm:prSet/>
      <dgm:spPr/>
      <dgm:t>
        <a:bodyPr/>
        <a:lstStyle/>
        <a:p>
          <a:endParaRPr lang="ru-RU"/>
        </a:p>
      </dgm:t>
    </dgm:pt>
    <dgm:pt modelId="{8EB052DB-2210-4CC7-9C1F-8D49FE7185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ТВОРЧЕСКАЯ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ДЕЯТЕЛЬНОСТЬ</a:t>
          </a:r>
        </a:p>
      </dgm:t>
    </dgm:pt>
    <dgm:pt modelId="{76504E63-40F9-4369-93B9-F08379F3193B}" type="parTrans" cxnId="{79604ADE-15D5-4BD0-92B8-C295C31B45CB}">
      <dgm:prSet/>
      <dgm:spPr/>
      <dgm:t>
        <a:bodyPr/>
        <a:lstStyle/>
        <a:p>
          <a:endParaRPr lang="ru-RU" dirty="0"/>
        </a:p>
      </dgm:t>
    </dgm:pt>
    <dgm:pt modelId="{85BA5071-8E1C-4D2D-ADA0-5FC644FFCED2}" type="sibTrans" cxnId="{79604ADE-15D5-4BD0-92B8-C295C31B45CB}">
      <dgm:prSet/>
      <dgm:spPr/>
      <dgm:t>
        <a:bodyPr/>
        <a:lstStyle/>
        <a:p>
          <a:endParaRPr lang="ru-RU"/>
        </a:p>
      </dgm:t>
    </dgm:pt>
    <dgm:pt modelId="{87ACBDFF-1BD4-4527-9E10-2547248F040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ЦЕННОСТНО-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ЭМОЦИОНАЛЬНАЯ</a:t>
          </a:r>
        </a:p>
      </dgm:t>
    </dgm:pt>
    <dgm:pt modelId="{BAEAB7E0-257A-4654-8716-3850FDBAEF61}" type="parTrans" cxnId="{377AFB42-3E1E-4F52-864B-CD2854FCC18F}">
      <dgm:prSet/>
      <dgm:spPr/>
      <dgm:t>
        <a:bodyPr/>
        <a:lstStyle/>
        <a:p>
          <a:endParaRPr lang="ru-RU" dirty="0"/>
        </a:p>
      </dgm:t>
    </dgm:pt>
    <dgm:pt modelId="{D5D069E8-DC93-4472-BF1E-3E7558EAD712}" type="sibTrans" cxnId="{377AFB42-3E1E-4F52-864B-CD2854FCC18F}">
      <dgm:prSet/>
      <dgm:spPr/>
      <dgm:t>
        <a:bodyPr/>
        <a:lstStyle/>
        <a:p>
          <a:endParaRPr lang="ru-RU"/>
        </a:p>
      </dgm:t>
    </dgm:pt>
    <dgm:pt modelId="{B7837A00-55B7-4CAF-8489-0FF596FAC42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Corbel" pitchFamily="34" charset="0"/>
              <a:cs typeface="Arial" charset="0"/>
            </a:rPr>
            <a:t>СТИЛЬ</a:t>
          </a:r>
        </a:p>
      </dgm:t>
    </dgm:pt>
    <dgm:pt modelId="{1086606C-3796-475C-8B6B-7413822B969D}" type="parTrans" cxnId="{67339B3C-CAE4-4D5B-B585-B36B2164A9C3}">
      <dgm:prSet/>
      <dgm:spPr/>
      <dgm:t>
        <a:bodyPr/>
        <a:lstStyle/>
        <a:p>
          <a:endParaRPr lang="ru-RU" dirty="0"/>
        </a:p>
      </dgm:t>
    </dgm:pt>
    <dgm:pt modelId="{9C26DFFD-B76D-4B89-8E6C-663F5BEEEF5A}" type="sibTrans" cxnId="{67339B3C-CAE4-4D5B-B585-B36B2164A9C3}">
      <dgm:prSet/>
      <dgm:spPr/>
      <dgm:t>
        <a:bodyPr/>
        <a:lstStyle/>
        <a:p>
          <a:endParaRPr lang="ru-RU"/>
        </a:p>
      </dgm:t>
    </dgm:pt>
    <dgm:pt modelId="{3454C9D5-5ED8-4DE8-94A4-E771D943B268}" type="pres">
      <dgm:prSet presAssocID="{E33CFE34-7AD7-447B-8CA1-0479011290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F0D4D8-24B4-47F0-BCDC-EFD79B39088D}" type="pres">
      <dgm:prSet presAssocID="{405AD156-F09D-46AC-AF7A-AF4A61BBECC1}" presName="root1" presStyleCnt="0"/>
      <dgm:spPr/>
    </dgm:pt>
    <dgm:pt modelId="{4D28EADF-C204-43C6-A434-3B060022F6DA}" type="pres">
      <dgm:prSet presAssocID="{405AD156-F09D-46AC-AF7A-AF4A61BBEC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7165A-9044-4E98-BFAC-E4100FCAE976}" type="pres">
      <dgm:prSet presAssocID="{405AD156-F09D-46AC-AF7A-AF4A61BBECC1}" presName="level2hierChild" presStyleCnt="0"/>
      <dgm:spPr/>
    </dgm:pt>
    <dgm:pt modelId="{A7081F28-3902-46CE-B38F-1A94789F597F}" type="pres">
      <dgm:prSet presAssocID="{F41E6338-E8C7-4A16-88BE-B24AC28CF76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3224D3B-4FD2-41DC-899B-51BEBF944C76}" type="pres">
      <dgm:prSet presAssocID="{F41E6338-E8C7-4A16-88BE-B24AC28CF76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C80275E-29B4-4F6D-9209-36E0C4C958A4}" type="pres">
      <dgm:prSet presAssocID="{7E4586FB-4739-4D9B-900F-6EA0E9D822AE}" presName="root2" presStyleCnt="0"/>
      <dgm:spPr/>
    </dgm:pt>
    <dgm:pt modelId="{6EF0337A-6A8E-4A18-B8A0-284F0C154301}" type="pres">
      <dgm:prSet presAssocID="{7E4586FB-4739-4D9B-900F-6EA0E9D822A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C88E0-A657-447A-8E73-F397704CF595}" type="pres">
      <dgm:prSet presAssocID="{7E4586FB-4739-4D9B-900F-6EA0E9D822AE}" presName="level3hierChild" presStyleCnt="0"/>
      <dgm:spPr/>
    </dgm:pt>
    <dgm:pt modelId="{12849890-7F49-4C0A-9405-4A96BA268C12}" type="pres">
      <dgm:prSet presAssocID="{9B5C4E3E-2BF2-4814-99C5-0BC42CAFB754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3AA66DDD-3477-4D8A-8D41-3AB4F671ABC8}" type="pres">
      <dgm:prSet presAssocID="{9B5C4E3E-2BF2-4814-99C5-0BC42CAFB754}" presName="connTx" presStyleLbl="parChTrans1D3" presStyleIdx="0" presStyleCnt="6"/>
      <dgm:spPr/>
      <dgm:t>
        <a:bodyPr/>
        <a:lstStyle/>
        <a:p>
          <a:endParaRPr lang="ru-RU"/>
        </a:p>
      </dgm:t>
    </dgm:pt>
    <dgm:pt modelId="{9695232E-ED85-4453-B0AF-3A0361BF0AE5}" type="pres">
      <dgm:prSet presAssocID="{419B102D-4ADE-4C69-8352-5B249FB91957}" presName="root2" presStyleCnt="0"/>
      <dgm:spPr/>
    </dgm:pt>
    <dgm:pt modelId="{690AF584-2605-4D73-B091-49F620333A29}" type="pres">
      <dgm:prSet presAssocID="{419B102D-4ADE-4C69-8352-5B249FB91957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DD3FB-DD79-4758-BBD0-1909E0F5C71F}" type="pres">
      <dgm:prSet presAssocID="{419B102D-4ADE-4C69-8352-5B249FB91957}" presName="level3hierChild" presStyleCnt="0"/>
      <dgm:spPr/>
    </dgm:pt>
    <dgm:pt modelId="{F776F197-ECB1-4389-9CA3-E505A57236D5}" type="pres">
      <dgm:prSet presAssocID="{84E4D4AB-F21A-48AD-AAF7-56EDF72A29D1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DE177F6C-A76F-4445-9E58-A79D8E3E0EAF}" type="pres">
      <dgm:prSet presAssocID="{84E4D4AB-F21A-48AD-AAF7-56EDF72A29D1}" presName="connTx" presStyleLbl="parChTrans1D3" presStyleIdx="1" presStyleCnt="6"/>
      <dgm:spPr/>
      <dgm:t>
        <a:bodyPr/>
        <a:lstStyle/>
        <a:p>
          <a:endParaRPr lang="ru-RU"/>
        </a:p>
      </dgm:t>
    </dgm:pt>
    <dgm:pt modelId="{0AE49C49-A1CC-4E3C-8D3A-1ED0F91B10A5}" type="pres">
      <dgm:prSet presAssocID="{28B009EF-12E0-4DB9-9B9F-CA9E9ADEC70E}" presName="root2" presStyleCnt="0"/>
      <dgm:spPr/>
    </dgm:pt>
    <dgm:pt modelId="{074F37BF-EE6C-43E3-9A25-980DD41D74B9}" type="pres">
      <dgm:prSet presAssocID="{28B009EF-12E0-4DB9-9B9F-CA9E9ADEC70E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E70FF-A655-4E24-A4C5-51C2C6EE3A73}" type="pres">
      <dgm:prSet presAssocID="{28B009EF-12E0-4DB9-9B9F-CA9E9ADEC70E}" presName="level3hierChild" presStyleCnt="0"/>
      <dgm:spPr/>
    </dgm:pt>
    <dgm:pt modelId="{C2B4EE2E-1B0A-46A3-93E6-4C2F00BEC993}" type="pres">
      <dgm:prSet presAssocID="{64EEEDA5-C144-4C05-B5D2-E533E4D2BE2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799D2B2-54F8-40F3-B1DC-7B3DE1DD2904}" type="pres">
      <dgm:prSet presAssocID="{64EEEDA5-C144-4C05-B5D2-E533E4D2BE2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8D8AE1E-6B55-4BFA-AA22-47139D6B8A80}" type="pres">
      <dgm:prSet presAssocID="{2FF8C775-06F6-4A02-916B-8FDC5D52B7CC}" presName="root2" presStyleCnt="0"/>
      <dgm:spPr/>
    </dgm:pt>
    <dgm:pt modelId="{AA8332CA-5D67-49D0-985B-17D88B9DD1DF}" type="pres">
      <dgm:prSet presAssocID="{2FF8C775-06F6-4A02-916B-8FDC5D52B7C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B6568-22E8-4400-ACBF-B9180FA11A93}" type="pres">
      <dgm:prSet presAssocID="{2FF8C775-06F6-4A02-916B-8FDC5D52B7CC}" presName="level3hierChild" presStyleCnt="0"/>
      <dgm:spPr/>
    </dgm:pt>
    <dgm:pt modelId="{9A6CE00F-E1E6-4E76-8D89-1B639CF2F52C}" type="pres">
      <dgm:prSet presAssocID="{345315F1-0095-4BC1-B5B9-2101EA3E69BB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1A883FEC-7EDE-44AF-8904-CA08CAA07B86}" type="pres">
      <dgm:prSet presAssocID="{345315F1-0095-4BC1-B5B9-2101EA3E69BB}" presName="connTx" presStyleLbl="parChTrans1D3" presStyleIdx="2" presStyleCnt="6"/>
      <dgm:spPr/>
      <dgm:t>
        <a:bodyPr/>
        <a:lstStyle/>
        <a:p>
          <a:endParaRPr lang="ru-RU"/>
        </a:p>
      </dgm:t>
    </dgm:pt>
    <dgm:pt modelId="{5306BA58-9BDA-4252-AE96-9D3DD3D4FB9E}" type="pres">
      <dgm:prSet presAssocID="{46EF24C9-15FE-46C8-B842-22F53669E2C8}" presName="root2" presStyleCnt="0"/>
      <dgm:spPr/>
    </dgm:pt>
    <dgm:pt modelId="{4605FEC8-1290-4E1A-A510-692438E4E9E8}" type="pres">
      <dgm:prSet presAssocID="{46EF24C9-15FE-46C8-B842-22F53669E2C8}" presName="LevelTwoTextNode" presStyleLbl="node3" presStyleIdx="2" presStyleCnt="6" custScaleX="190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B2316-9EC1-4DD5-A43F-CF84DC058CD7}" type="pres">
      <dgm:prSet presAssocID="{46EF24C9-15FE-46C8-B842-22F53669E2C8}" presName="level3hierChild" presStyleCnt="0"/>
      <dgm:spPr/>
    </dgm:pt>
    <dgm:pt modelId="{A5FAE465-0454-47F8-84F6-28F9034F19C1}" type="pres">
      <dgm:prSet presAssocID="{A2D7D42A-A7D5-4F9F-9262-4F9B2E465770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B5F51D82-901D-490D-961B-49A7C81216C3}" type="pres">
      <dgm:prSet presAssocID="{A2D7D42A-A7D5-4F9F-9262-4F9B2E465770}" presName="connTx" presStyleLbl="parChTrans1D3" presStyleIdx="3" presStyleCnt="6"/>
      <dgm:spPr/>
      <dgm:t>
        <a:bodyPr/>
        <a:lstStyle/>
        <a:p>
          <a:endParaRPr lang="ru-RU"/>
        </a:p>
      </dgm:t>
    </dgm:pt>
    <dgm:pt modelId="{90B95089-D342-4463-9C99-99E047937B5F}" type="pres">
      <dgm:prSet presAssocID="{75722D35-D45F-4629-B83C-9386AC2E38CC}" presName="root2" presStyleCnt="0"/>
      <dgm:spPr/>
    </dgm:pt>
    <dgm:pt modelId="{BEEEB430-DD85-428A-841A-3941DBBDEDBB}" type="pres">
      <dgm:prSet presAssocID="{75722D35-D45F-4629-B83C-9386AC2E38CC}" presName="LevelTwoTextNode" presStyleLbl="node3" presStyleIdx="3" presStyleCnt="6" custScaleX="190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B01F2B-D9F7-444C-88A1-8E9E51346752}" type="pres">
      <dgm:prSet presAssocID="{75722D35-D45F-4629-B83C-9386AC2E38CC}" presName="level3hierChild" presStyleCnt="0"/>
      <dgm:spPr/>
    </dgm:pt>
    <dgm:pt modelId="{DA98C14B-AAF3-440D-96FF-E2355890D165}" type="pres">
      <dgm:prSet presAssocID="{76504E63-40F9-4369-93B9-F08379F3193B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67419B11-6ED8-427D-BF6C-DEE3D59B70B2}" type="pres">
      <dgm:prSet presAssocID="{76504E63-40F9-4369-93B9-F08379F3193B}" presName="connTx" presStyleLbl="parChTrans1D3" presStyleIdx="4" presStyleCnt="6"/>
      <dgm:spPr/>
      <dgm:t>
        <a:bodyPr/>
        <a:lstStyle/>
        <a:p>
          <a:endParaRPr lang="ru-RU"/>
        </a:p>
      </dgm:t>
    </dgm:pt>
    <dgm:pt modelId="{6871220A-64A2-49D1-9ECD-DA5B50FAAD00}" type="pres">
      <dgm:prSet presAssocID="{8EB052DB-2210-4CC7-9C1F-8D49FE718544}" presName="root2" presStyleCnt="0"/>
      <dgm:spPr/>
    </dgm:pt>
    <dgm:pt modelId="{FD71F71B-8F9A-44E9-B24D-C40CA26BED1F}" type="pres">
      <dgm:prSet presAssocID="{8EB052DB-2210-4CC7-9C1F-8D49FE718544}" presName="LevelTwoTextNode" presStyleLbl="node3" presStyleIdx="4" presStyleCnt="6" custScaleX="188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70A5F-08E1-47F3-BFE6-5B8AEB88EB94}" type="pres">
      <dgm:prSet presAssocID="{8EB052DB-2210-4CC7-9C1F-8D49FE718544}" presName="level3hierChild" presStyleCnt="0"/>
      <dgm:spPr/>
    </dgm:pt>
    <dgm:pt modelId="{5D0830B8-20E7-4B6D-97DC-704D2B843FDA}" type="pres">
      <dgm:prSet presAssocID="{BAEAB7E0-257A-4654-8716-3850FDBAEF61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2DB9C599-7C73-4E87-AC15-F71D7C3B8D8C}" type="pres">
      <dgm:prSet presAssocID="{BAEAB7E0-257A-4654-8716-3850FDBAEF61}" presName="connTx" presStyleLbl="parChTrans1D3" presStyleIdx="5" presStyleCnt="6"/>
      <dgm:spPr/>
      <dgm:t>
        <a:bodyPr/>
        <a:lstStyle/>
        <a:p>
          <a:endParaRPr lang="ru-RU"/>
        </a:p>
      </dgm:t>
    </dgm:pt>
    <dgm:pt modelId="{109A61ED-B299-4E03-9E92-C7A811D16B14}" type="pres">
      <dgm:prSet presAssocID="{87ACBDFF-1BD4-4527-9E10-2547248F0404}" presName="root2" presStyleCnt="0"/>
      <dgm:spPr/>
    </dgm:pt>
    <dgm:pt modelId="{4F380369-F6E4-4806-9F7F-8592D8A5924F}" type="pres">
      <dgm:prSet presAssocID="{87ACBDFF-1BD4-4527-9E10-2547248F0404}" presName="LevelTwoTextNode" presStyleLbl="node3" presStyleIdx="5" presStyleCnt="6" custScaleX="190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A8B60-A47F-4B51-B6C5-E37DA63B8B86}" type="pres">
      <dgm:prSet presAssocID="{87ACBDFF-1BD4-4527-9E10-2547248F0404}" presName="level3hierChild" presStyleCnt="0"/>
      <dgm:spPr/>
    </dgm:pt>
    <dgm:pt modelId="{159E42C3-8C2E-4503-94D9-A9CCAF77D626}" type="pres">
      <dgm:prSet presAssocID="{1086606C-3796-475C-8B6B-7413822B969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0346FC4-A57A-4252-BB35-9A725BD763C3}" type="pres">
      <dgm:prSet presAssocID="{1086606C-3796-475C-8B6B-7413822B969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FAF7531-B1AB-4375-A1D5-F2E6548FC078}" type="pres">
      <dgm:prSet presAssocID="{B7837A00-55B7-4CAF-8489-0FF596FAC42C}" presName="root2" presStyleCnt="0"/>
      <dgm:spPr/>
    </dgm:pt>
    <dgm:pt modelId="{142EA57F-5E11-4687-A611-154C98C5D5F8}" type="pres">
      <dgm:prSet presAssocID="{B7837A00-55B7-4CAF-8489-0FF596FAC42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097B4-9A2A-40D5-9AEF-E6CCDD673311}" type="pres">
      <dgm:prSet presAssocID="{B7837A00-55B7-4CAF-8489-0FF596FAC42C}" presName="level3hierChild" presStyleCnt="0"/>
      <dgm:spPr/>
    </dgm:pt>
  </dgm:ptLst>
  <dgm:cxnLst>
    <dgm:cxn modelId="{151E432A-FCAF-4C9F-A267-FB5CEE0591F7}" type="presOf" srcId="{1086606C-3796-475C-8B6B-7413822B969D}" destId="{60346FC4-A57A-4252-BB35-9A725BD763C3}" srcOrd="1" destOrd="0" presId="urn:microsoft.com/office/officeart/2005/8/layout/hierarchy2"/>
    <dgm:cxn modelId="{4683A90E-BCDC-4E08-97AB-02724BE1343C}" srcId="{2FF8C775-06F6-4A02-916B-8FDC5D52B7CC}" destId="{75722D35-D45F-4629-B83C-9386AC2E38CC}" srcOrd="1" destOrd="0" parTransId="{A2D7D42A-A7D5-4F9F-9262-4F9B2E465770}" sibTransId="{69EEF4F6-E5F6-4EEE-8C83-509C9EED0905}"/>
    <dgm:cxn modelId="{0E0DC363-47EE-46EE-8996-A9843E37E6CD}" type="presOf" srcId="{84E4D4AB-F21A-48AD-AAF7-56EDF72A29D1}" destId="{F776F197-ECB1-4389-9CA3-E505A57236D5}" srcOrd="0" destOrd="0" presId="urn:microsoft.com/office/officeart/2005/8/layout/hierarchy2"/>
    <dgm:cxn modelId="{5BE6EB87-1848-4508-95EB-682FDB31AF0C}" type="presOf" srcId="{BAEAB7E0-257A-4654-8716-3850FDBAEF61}" destId="{5D0830B8-20E7-4B6D-97DC-704D2B843FDA}" srcOrd="0" destOrd="0" presId="urn:microsoft.com/office/officeart/2005/8/layout/hierarchy2"/>
    <dgm:cxn modelId="{B9845AF7-BC93-4F10-BFB2-606F5D957877}" type="presOf" srcId="{BAEAB7E0-257A-4654-8716-3850FDBAEF61}" destId="{2DB9C599-7C73-4E87-AC15-F71D7C3B8D8C}" srcOrd="1" destOrd="0" presId="urn:microsoft.com/office/officeart/2005/8/layout/hierarchy2"/>
    <dgm:cxn modelId="{292AD96A-BB38-4803-87C7-324AA06B917B}" type="presOf" srcId="{8EB052DB-2210-4CC7-9C1F-8D49FE718544}" destId="{FD71F71B-8F9A-44E9-B24D-C40CA26BED1F}" srcOrd="0" destOrd="0" presId="urn:microsoft.com/office/officeart/2005/8/layout/hierarchy2"/>
    <dgm:cxn modelId="{85DEACE9-A6C8-4ADE-BD4D-06A344AF09ED}" type="presOf" srcId="{419B102D-4ADE-4C69-8352-5B249FB91957}" destId="{690AF584-2605-4D73-B091-49F620333A29}" srcOrd="0" destOrd="0" presId="urn:microsoft.com/office/officeart/2005/8/layout/hierarchy2"/>
    <dgm:cxn modelId="{F1A9CE58-734B-40DD-8F90-1374401015C2}" type="presOf" srcId="{405AD156-F09D-46AC-AF7A-AF4A61BBECC1}" destId="{4D28EADF-C204-43C6-A434-3B060022F6DA}" srcOrd="0" destOrd="0" presId="urn:microsoft.com/office/officeart/2005/8/layout/hierarchy2"/>
    <dgm:cxn modelId="{FD7E7293-B36E-4510-8B24-03F68B696ACB}" type="presOf" srcId="{B7837A00-55B7-4CAF-8489-0FF596FAC42C}" destId="{142EA57F-5E11-4687-A611-154C98C5D5F8}" srcOrd="0" destOrd="0" presId="urn:microsoft.com/office/officeart/2005/8/layout/hierarchy2"/>
    <dgm:cxn modelId="{0DB824F1-7B44-4C3C-979D-FC191FE5DA45}" type="presOf" srcId="{84E4D4AB-F21A-48AD-AAF7-56EDF72A29D1}" destId="{DE177F6C-A76F-4445-9E58-A79D8E3E0EAF}" srcOrd="1" destOrd="0" presId="urn:microsoft.com/office/officeart/2005/8/layout/hierarchy2"/>
    <dgm:cxn modelId="{BF69AB0B-FDF8-42FF-B36D-1141F3F3EF9F}" type="presOf" srcId="{A2D7D42A-A7D5-4F9F-9262-4F9B2E465770}" destId="{A5FAE465-0454-47F8-84F6-28F9034F19C1}" srcOrd="0" destOrd="0" presId="urn:microsoft.com/office/officeart/2005/8/layout/hierarchy2"/>
    <dgm:cxn modelId="{B81B7E0E-DEA8-45E7-8FB8-DA894F7A3094}" srcId="{7E4586FB-4739-4D9B-900F-6EA0E9D822AE}" destId="{28B009EF-12E0-4DB9-9B9F-CA9E9ADEC70E}" srcOrd="1" destOrd="0" parTransId="{84E4D4AB-F21A-48AD-AAF7-56EDF72A29D1}" sibTransId="{1782E996-0FAA-4C53-948A-D0D0F5BD0CB6}"/>
    <dgm:cxn modelId="{57047B96-9F43-42D3-BC15-2C458AB61480}" type="presOf" srcId="{1086606C-3796-475C-8B6B-7413822B969D}" destId="{159E42C3-8C2E-4503-94D9-A9CCAF77D626}" srcOrd="0" destOrd="0" presId="urn:microsoft.com/office/officeart/2005/8/layout/hierarchy2"/>
    <dgm:cxn modelId="{F62D585A-4362-417B-90E8-30BC29153FBA}" type="presOf" srcId="{345315F1-0095-4BC1-B5B9-2101EA3E69BB}" destId="{1A883FEC-7EDE-44AF-8904-CA08CAA07B86}" srcOrd="1" destOrd="0" presId="urn:microsoft.com/office/officeart/2005/8/layout/hierarchy2"/>
    <dgm:cxn modelId="{8F3FB0C5-87B5-43F4-B094-F743104B9171}" type="presOf" srcId="{75722D35-D45F-4629-B83C-9386AC2E38CC}" destId="{BEEEB430-DD85-428A-841A-3941DBBDEDBB}" srcOrd="0" destOrd="0" presId="urn:microsoft.com/office/officeart/2005/8/layout/hierarchy2"/>
    <dgm:cxn modelId="{2D3850FF-8E83-466D-A82F-E2E128039F76}" type="presOf" srcId="{76504E63-40F9-4369-93B9-F08379F3193B}" destId="{DA98C14B-AAF3-440D-96FF-E2355890D165}" srcOrd="0" destOrd="0" presId="urn:microsoft.com/office/officeart/2005/8/layout/hierarchy2"/>
    <dgm:cxn modelId="{1CAB18AD-21CB-4D1B-B298-C5F701BFE084}" type="presOf" srcId="{F41E6338-E8C7-4A16-88BE-B24AC28CF761}" destId="{A7081F28-3902-46CE-B38F-1A94789F597F}" srcOrd="0" destOrd="0" presId="urn:microsoft.com/office/officeart/2005/8/layout/hierarchy2"/>
    <dgm:cxn modelId="{C7DA9FB4-6083-416D-A557-6BF9B881CD2F}" type="presOf" srcId="{9B5C4E3E-2BF2-4814-99C5-0BC42CAFB754}" destId="{3AA66DDD-3477-4D8A-8D41-3AB4F671ABC8}" srcOrd="1" destOrd="0" presId="urn:microsoft.com/office/officeart/2005/8/layout/hierarchy2"/>
    <dgm:cxn modelId="{0B23B685-EDCC-47B4-8D97-DBC6E7DE44DA}" type="presOf" srcId="{64EEEDA5-C144-4C05-B5D2-E533E4D2BE28}" destId="{C799D2B2-54F8-40F3-B1DC-7B3DE1DD2904}" srcOrd="1" destOrd="0" presId="urn:microsoft.com/office/officeart/2005/8/layout/hierarchy2"/>
    <dgm:cxn modelId="{663C99CA-6BC9-4773-8FA0-A825202166A0}" type="presOf" srcId="{64EEEDA5-C144-4C05-B5D2-E533E4D2BE28}" destId="{C2B4EE2E-1B0A-46A3-93E6-4C2F00BEC993}" srcOrd="0" destOrd="0" presId="urn:microsoft.com/office/officeart/2005/8/layout/hierarchy2"/>
    <dgm:cxn modelId="{70EF8AEE-0C49-48B8-85A2-8E064D079407}" srcId="{405AD156-F09D-46AC-AF7A-AF4A61BBECC1}" destId="{7E4586FB-4739-4D9B-900F-6EA0E9D822AE}" srcOrd="0" destOrd="0" parTransId="{F41E6338-E8C7-4A16-88BE-B24AC28CF761}" sibTransId="{79EBB113-2F1B-4329-AA58-0B5EEB8507E7}"/>
    <dgm:cxn modelId="{D0985792-BA5B-45CF-9D67-26C7F689B178}" srcId="{7E4586FB-4739-4D9B-900F-6EA0E9D822AE}" destId="{419B102D-4ADE-4C69-8352-5B249FB91957}" srcOrd="0" destOrd="0" parTransId="{9B5C4E3E-2BF2-4814-99C5-0BC42CAFB754}" sibTransId="{EA35B7C0-A56C-4121-8B71-FEF9ACB5977F}"/>
    <dgm:cxn modelId="{BFDA0A8D-76BC-4EEE-A236-8358C6D9B223}" type="presOf" srcId="{28B009EF-12E0-4DB9-9B9F-CA9E9ADEC70E}" destId="{074F37BF-EE6C-43E3-9A25-980DD41D74B9}" srcOrd="0" destOrd="0" presId="urn:microsoft.com/office/officeart/2005/8/layout/hierarchy2"/>
    <dgm:cxn modelId="{E5963864-E27E-4C75-9D3A-0F7952D8582B}" srcId="{405AD156-F09D-46AC-AF7A-AF4A61BBECC1}" destId="{2FF8C775-06F6-4A02-916B-8FDC5D52B7CC}" srcOrd="1" destOrd="0" parTransId="{64EEEDA5-C144-4C05-B5D2-E533E4D2BE28}" sibTransId="{A8CE7AE9-8FA2-44AE-B1F2-BFAAC9E1E539}"/>
    <dgm:cxn modelId="{FCC7BCD4-30B2-4841-8A39-720D84640264}" type="presOf" srcId="{46EF24C9-15FE-46C8-B842-22F53669E2C8}" destId="{4605FEC8-1290-4E1A-A510-692438E4E9E8}" srcOrd="0" destOrd="0" presId="urn:microsoft.com/office/officeart/2005/8/layout/hierarchy2"/>
    <dgm:cxn modelId="{0F3F0E01-9D86-4032-BC45-2C9521B3D18B}" type="presOf" srcId="{9B5C4E3E-2BF2-4814-99C5-0BC42CAFB754}" destId="{12849890-7F49-4C0A-9405-4A96BA268C12}" srcOrd="0" destOrd="0" presId="urn:microsoft.com/office/officeart/2005/8/layout/hierarchy2"/>
    <dgm:cxn modelId="{73BD4CF3-A275-4DF3-B652-AA8089D27BE9}" type="presOf" srcId="{A2D7D42A-A7D5-4F9F-9262-4F9B2E465770}" destId="{B5F51D82-901D-490D-961B-49A7C81216C3}" srcOrd="1" destOrd="0" presId="urn:microsoft.com/office/officeart/2005/8/layout/hierarchy2"/>
    <dgm:cxn modelId="{49E699DF-1EF9-40E6-A9B4-034BC7FFDE24}" type="presOf" srcId="{E33CFE34-7AD7-447B-8CA1-047901129098}" destId="{3454C9D5-5ED8-4DE8-94A4-E771D943B268}" srcOrd="0" destOrd="0" presId="urn:microsoft.com/office/officeart/2005/8/layout/hierarchy2"/>
    <dgm:cxn modelId="{719F1244-99C3-4D92-9A72-DAAF4D4091C0}" type="presOf" srcId="{2FF8C775-06F6-4A02-916B-8FDC5D52B7CC}" destId="{AA8332CA-5D67-49D0-985B-17D88B9DD1DF}" srcOrd="0" destOrd="0" presId="urn:microsoft.com/office/officeart/2005/8/layout/hierarchy2"/>
    <dgm:cxn modelId="{B1CB5DA6-6E13-40C2-A2CA-9924069A8A6D}" type="presOf" srcId="{F41E6338-E8C7-4A16-88BE-B24AC28CF761}" destId="{43224D3B-4FD2-41DC-899B-51BEBF944C76}" srcOrd="1" destOrd="0" presId="urn:microsoft.com/office/officeart/2005/8/layout/hierarchy2"/>
    <dgm:cxn modelId="{C20A2753-6567-4261-9C4D-6AE07BE0FEE1}" type="presOf" srcId="{7E4586FB-4739-4D9B-900F-6EA0E9D822AE}" destId="{6EF0337A-6A8E-4A18-B8A0-284F0C154301}" srcOrd="0" destOrd="0" presId="urn:microsoft.com/office/officeart/2005/8/layout/hierarchy2"/>
    <dgm:cxn modelId="{67339B3C-CAE4-4D5B-B585-B36B2164A9C3}" srcId="{405AD156-F09D-46AC-AF7A-AF4A61BBECC1}" destId="{B7837A00-55B7-4CAF-8489-0FF596FAC42C}" srcOrd="2" destOrd="0" parTransId="{1086606C-3796-475C-8B6B-7413822B969D}" sibTransId="{9C26DFFD-B76D-4B89-8E6C-663F5BEEEF5A}"/>
    <dgm:cxn modelId="{B40C2375-13AA-4DF0-92A3-F1DAB58D0C76}" srcId="{E33CFE34-7AD7-447B-8CA1-047901129098}" destId="{405AD156-F09D-46AC-AF7A-AF4A61BBECC1}" srcOrd="0" destOrd="0" parTransId="{7003656F-E890-42E8-BBE8-0CD0DADD5C90}" sibTransId="{0B25A411-EB6B-4606-BA71-85E6A89CD661}"/>
    <dgm:cxn modelId="{07C1F2E9-39C6-42CC-B0D1-50D94B7A24CE}" type="presOf" srcId="{76504E63-40F9-4369-93B9-F08379F3193B}" destId="{67419B11-6ED8-427D-BF6C-DEE3D59B70B2}" srcOrd="1" destOrd="0" presId="urn:microsoft.com/office/officeart/2005/8/layout/hierarchy2"/>
    <dgm:cxn modelId="{79604ADE-15D5-4BD0-92B8-C295C31B45CB}" srcId="{2FF8C775-06F6-4A02-916B-8FDC5D52B7CC}" destId="{8EB052DB-2210-4CC7-9C1F-8D49FE718544}" srcOrd="2" destOrd="0" parTransId="{76504E63-40F9-4369-93B9-F08379F3193B}" sibTransId="{85BA5071-8E1C-4D2D-ADA0-5FC644FFCED2}"/>
    <dgm:cxn modelId="{BE5144A5-7664-4FBE-BC06-37161B14586B}" type="presOf" srcId="{345315F1-0095-4BC1-B5B9-2101EA3E69BB}" destId="{9A6CE00F-E1E6-4E76-8D89-1B639CF2F52C}" srcOrd="0" destOrd="0" presId="urn:microsoft.com/office/officeart/2005/8/layout/hierarchy2"/>
    <dgm:cxn modelId="{4431881E-6289-40E2-A320-D3597E0805B7}" type="presOf" srcId="{87ACBDFF-1BD4-4527-9E10-2547248F0404}" destId="{4F380369-F6E4-4806-9F7F-8592D8A5924F}" srcOrd="0" destOrd="0" presId="urn:microsoft.com/office/officeart/2005/8/layout/hierarchy2"/>
    <dgm:cxn modelId="{377AFB42-3E1E-4F52-864B-CD2854FCC18F}" srcId="{2FF8C775-06F6-4A02-916B-8FDC5D52B7CC}" destId="{87ACBDFF-1BD4-4527-9E10-2547248F0404}" srcOrd="3" destOrd="0" parTransId="{BAEAB7E0-257A-4654-8716-3850FDBAEF61}" sibTransId="{D5D069E8-DC93-4472-BF1E-3E7558EAD712}"/>
    <dgm:cxn modelId="{DE2EC361-6D0F-4A4E-B7C3-5203DF5669F6}" srcId="{2FF8C775-06F6-4A02-916B-8FDC5D52B7CC}" destId="{46EF24C9-15FE-46C8-B842-22F53669E2C8}" srcOrd="0" destOrd="0" parTransId="{345315F1-0095-4BC1-B5B9-2101EA3E69BB}" sibTransId="{3A466727-5699-432F-B388-6FA90B8C3C83}"/>
    <dgm:cxn modelId="{1A9DD269-F460-4A70-AF09-525E2BE4D833}" type="presParOf" srcId="{3454C9D5-5ED8-4DE8-94A4-E771D943B268}" destId="{94F0D4D8-24B4-47F0-BCDC-EFD79B39088D}" srcOrd="0" destOrd="0" presId="urn:microsoft.com/office/officeart/2005/8/layout/hierarchy2"/>
    <dgm:cxn modelId="{FDF0E1CC-0C08-4D76-BDC6-596C3BD02CCA}" type="presParOf" srcId="{94F0D4D8-24B4-47F0-BCDC-EFD79B39088D}" destId="{4D28EADF-C204-43C6-A434-3B060022F6DA}" srcOrd="0" destOrd="0" presId="urn:microsoft.com/office/officeart/2005/8/layout/hierarchy2"/>
    <dgm:cxn modelId="{A68D9111-A4D8-4644-BEDC-413C5D7BBE99}" type="presParOf" srcId="{94F0D4D8-24B4-47F0-BCDC-EFD79B39088D}" destId="{6E87165A-9044-4E98-BFAC-E4100FCAE976}" srcOrd="1" destOrd="0" presId="urn:microsoft.com/office/officeart/2005/8/layout/hierarchy2"/>
    <dgm:cxn modelId="{09A77A77-98C4-4546-A9C9-5802101B4A99}" type="presParOf" srcId="{6E87165A-9044-4E98-BFAC-E4100FCAE976}" destId="{A7081F28-3902-46CE-B38F-1A94789F597F}" srcOrd="0" destOrd="0" presId="urn:microsoft.com/office/officeart/2005/8/layout/hierarchy2"/>
    <dgm:cxn modelId="{89CCFD25-1CE6-495F-92B9-E530E2747C59}" type="presParOf" srcId="{A7081F28-3902-46CE-B38F-1A94789F597F}" destId="{43224D3B-4FD2-41DC-899B-51BEBF944C76}" srcOrd="0" destOrd="0" presId="urn:microsoft.com/office/officeart/2005/8/layout/hierarchy2"/>
    <dgm:cxn modelId="{58299F71-E8DD-4DE7-BF89-43029AAFEF81}" type="presParOf" srcId="{6E87165A-9044-4E98-BFAC-E4100FCAE976}" destId="{6C80275E-29B4-4F6D-9209-36E0C4C958A4}" srcOrd="1" destOrd="0" presId="urn:microsoft.com/office/officeart/2005/8/layout/hierarchy2"/>
    <dgm:cxn modelId="{68A0A9A0-DEFF-422B-A059-3927E89B0964}" type="presParOf" srcId="{6C80275E-29B4-4F6D-9209-36E0C4C958A4}" destId="{6EF0337A-6A8E-4A18-B8A0-284F0C154301}" srcOrd="0" destOrd="0" presId="urn:microsoft.com/office/officeart/2005/8/layout/hierarchy2"/>
    <dgm:cxn modelId="{748503BE-4BCE-4CC4-9F19-DFBC3AEA6897}" type="presParOf" srcId="{6C80275E-29B4-4F6D-9209-36E0C4C958A4}" destId="{93EC88E0-A657-447A-8E73-F397704CF595}" srcOrd="1" destOrd="0" presId="urn:microsoft.com/office/officeart/2005/8/layout/hierarchy2"/>
    <dgm:cxn modelId="{2A3357D0-A869-43B4-B876-5D57EB1F57DF}" type="presParOf" srcId="{93EC88E0-A657-447A-8E73-F397704CF595}" destId="{12849890-7F49-4C0A-9405-4A96BA268C12}" srcOrd="0" destOrd="0" presId="urn:microsoft.com/office/officeart/2005/8/layout/hierarchy2"/>
    <dgm:cxn modelId="{1650EB57-6D7B-44FD-ADCA-F8B051E7A0BB}" type="presParOf" srcId="{12849890-7F49-4C0A-9405-4A96BA268C12}" destId="{3AA66DDD-3477-4D8A-8D41-3AB4F671ABC8}" srcOrd="0" destOrd="0" presId="urn:microsoft.com/office/officeart/2005/8/layout/hierarchy2"/>
    <dgm:cxn modelId="{61333BE7-F10A-457B-B540-3BE9B0F54CEE}" type="presParOf" srcId="{93EC88E0-A657-447A-8E73-F397704CF595}" destId="{9695232E-ED85-4453-B0AF-3A0361BF0AE5}" srcOrd="1" destOrd="0" presId="urn:microsoft.com/office/officeart/2005/8/layout/hierarchy2"/>
    <dgm:cxn modelId="{F17DD237-C90F-4EFF-A011-E17281F249BC}" type="presParOf" srcId="{9695232E-ED85-4453-B0AF-3A0361BF0AE5}" destId="{690AF584-2605-4D73-B091-49F620333A29}" srcOrd="0" destOrd="0" presId="urn:microsoft.com/office/officeart/2005/8/layout/hierarchy2"/>
    <dgm:cxn modelId="{607D198F-E695-4F2D-868A-F7BB8EFA23C6}" type="presParOf" srcId="{9695232E-ED85-4453-B0AF-3A0361BF0AE5}" destId="{92EDD3FB-DD79-4758-BBD0-1909E0F5C71F}" srcOrd="1" destOrd="0" presId="urn:microsoft.com/office/officeart/2005/8/layout/hierarchy2"/>
    <dgm:cxn modelId="{58279987-49A6-4933-9472-D3E08DAA15C5}" type="presParOf" srcId="{93EC88E0-A657-447A-8E73-F397704CF595}" destId="{F776F197-ECB1-4389-9CA3-E505A57236D5}" srcOrd="2" destOrd="0" presId="urn:microsoft.com/office/officeart/2005/8/layout/hierarchy2"/>
    <dgm:cxn modelId="{268311E3-7B33-411B-A91D-BD0A7B509F68}" type="presParOf" srcId="{F776F197-ECB1-4389-9CA3-E505A57236D5}" destId="{DE177F6C-A76F-4445-9E58-A79D8E3E0EAF}" srcOrd="0" destOrd="0" presId="urn:microsoft.com/office/officeart/2005/8/layout/hierarchy2"/>
    <dgm:cxn modelId="{44A7C069-DBD8-4250-BFED-9FA7CDEB2068}" type="presParOf" srcId="{93EC88E0-A657-447A-8E73-F397704CF595}" destId="{0AE49C49-A1CC-4E3C-8D3A-1ED0F91B10A5}" srcOrd="3" destOrd="0" presId="urn:microsoft.com/office/officeart/2005/8/layout/hierarchy2"/>
    <dgm:cxn modelId="{F0E4F2CA-4179-45FE-BAAE-0DB4530621B6}" type="presParOf" srcId="{0AE49C49-A1CC-4E3C-8D3A-1ED0F91B10A5}" destId="{074F37BF-EE6C-43E3-9A25-980DD41D74B9}" srcOrd="0" destOrd="0" presId="urn:microsoft.com/office/officeart/2005/8/layout/hierarchy2"/>
    <dgm:cxn modelId="{8D02F025-B50D-43E4-BD50-2DB6F5BDAAFC}" type="presParOf" srcId="{0AE49C49-A1CC-4E3C-8D3A-1ED0F91B10A5}" destId="{C00E70FF-A655-4E24-A4C5-51C2C6EE3A73}" srcOrd="1" destOrd="0" presId="urn:microsoft.com/office/officeart/2005/8/layout/hierarchy2"/>
    <dgm:cxn modelId="{CC3BA98D-9CAE-4223-8452-676BF1469E63}" type="presParOf" srcId="{6E87165A-9044-4E98-BFAC-E4100FCAE976}" destId="{C2B4EE2E-1B0A-46A3-93E6-4C2F00BEC993}" srcOrd="2" destOrd="0" presId="urn:microsoft.com/office/officeart/2005/8/layout/hierarchy2"/>
    <dgm:cxn modelId="{F10224F1-B0B3-4963-94DC-B4D0018EAE5F}" type="presParOf" srcId="{C2B4EE2E-1B0A-46A3-93E6-4C2F00BEC993}" destId="{C799D2B2-54F8-40F3-B1DC-7B3DE1DD2904}" srcOrd="0" destOrd="0" presId="urn:microsoft.com/office/officeart/2005/8/layout/hierarchy2"/>
    <dgm:cxn modelId="{0F3631FC-4417-42A2-9C53-B0691A1C9439}" type="presParOf" srcId="{6E87165A-9044-4E98-BFAC-E4100FCAE976}" destId="{08D8AE1E-6B55-4BFA-AA22-47139D6B8A80}" srcOrd="3" destOrd="0" presId="urn:microsoft.com/office/officeart/2005/8/layout/hierarchy2"/>
    <dgm:cxn modelId="{E1D3A62C-0141-4BFF-BAA8-69652002A812}" type="presParOf" srcId="{08D8AE1E-6B55-4BFA-AA22-47139D6B8A80}" destId="{AA8332CA-5D67-49D0-985B-17D88B9DD1DF}" srcOrd="0" destOrd="0" presId="urn:microsoft.com/office/officeart/2005/8/layout/hierarchy2"/>
    <dgm:cxn modelId="{4C9ABA50-722D-4273-B56D-61DFD58A97C1}" type="presParOf" srcId="{08D8AE1E-6B55-4BFA-AA22-47139D6B8A80}" destId="{26CB6568-22E8-4400-ACBF-B9180FA11A93}" srcOrd="1" destOrd="0" presId="urn:microsoft.com/office/officeart/2005/8/layout/hierarchy2"/>
    <dgm:cxn modelId="{32EC4FA7-2126-46C5-864E-EFF09AC185ED}" type="presParOf" srcId="{26CB6568-22E8-4400-ACBF-B9180FA11A93}" destId="{9A6CE00F-E1E6-4E76-8D89-1B639CF2F52C}" srcOrd="0" destOrd="0" presId="urn:microsoft.com/office/officeart/2005/8/layout/hierarchy2"/>
    <dgm:cxn modelId="{132CFF18-BEF2-4974-9929-2E66D1349355}" type="presParOf" srcId="{9A6CE00F-E1E6-4E76-8D89-1B639CF2F52C}" destId="{1A883FEC-7EDE-44AF-8904-CA08CAA07B86}" srcOrd="0" destOrd="0" presId="urn:microsoft.com/office/officeart/2005/8/layout/hierarchy2"/>
    <dgm:cxn modelId="{E8CD2D28-AC39-44EB-952E-A489EB6B0765}" type="presParOf" srcId="{26CB6568-22E8-4400-ACBF-B9180FA11A93}" destId="{5306BA58-9BDA-4252-AE96-9D3DD3D4FB9E}" srcOrd="1" destOrd="0" presId="urn:microsoft.com/office/officeart/2005/8/layout/hierarchy2"/>
    <dgm:cxn modelId="{AFB793EE-C1B6-47C7-B9BB-3F5DC14296C2}" type="presParOf" srcId="{5306BA58-9BDA-4252-AE96-9D3DD3D4FB9E}" destId="{4605FEC8-1290-4E1A-A510-692438E4E9E8}" srcOrd="0" destOrd="0" presId="urn:microsoft.com/office/officeart/2005/8/layout/hierarchy2"/>
    <dgm:cxn modelId="{8982250A-7E12-4717-A31B-8914445D58ED}" type="presParOf" srcId="{5306BA58-9BDA-4252-AE96-9D3DD3D4FB9E}" destId="{60DB2316-9EC1-4DD5-A43F-CF84DC058CD7}" srcOrd="1" destOrd="0" presId="urn:microsoft.com/office/officeart/2005/8/layout/hierarchy2"/>
    <dgm:cxn modelId="{058D5F32-2DE5-42F8-B9A2-4B08EB4BD31F}" type="presParOf" srcId="{26CB6568-22E8-4400-ACBF-B9180FA11A93}" destId="{A5FAE465-0454-47F8-84F6-28F9034F19C1}" srcOrd="2" destOrd="0" presId="urn:microsoft.com/office/officeart/2005/8/layout/hierarchy2"/>
    <dgm:cxn modelId="{AEEDD3A3-9BEB-4DC5-8950-A972F56AFBDA}" type="presParOf" srcId="{A5FAE465-0454-47F8-84F6-28F9034F19C1}" destId="{B5F51D82-901D-490D-961B-49A7C81216C3}" srcOrd="0" destOrd="0" presId="urn:microsoft.com/office/officeart/2005/8/layout/hierarchy2"/>
    <dgm:cxn modelId="{15FD2012-81FD-4F5F-84B3-1263A4AF7C1A}" type="presParOf" srcId="{26CB6568-22E8-4400-ACBF-B9180FA11A93}" destId="{90B95089-D342-4463-9C99-99E047937B5F}" srcOrd="3" destOrd="0" presId="urn:microsoft.com/office/officeart/2005/8/layout/hierarchy2"/>
    <dgm:cxn modelId="{4BB8747E-D8E9-4968-B825-107373826ADC}" type="presParOf" srcId="{90B95089-D342-4463-9C99-99E047937B5F}" destId="{BEEEB430-DD85-428A-841A-3941DBBDEDBB}" srcOrd="0" destOrd="0" presId="urn:microsoft.com/office/officeart/2005/8/layout/hierarchy2"/>
    <dgm:cxn modelId="{3D32AE38-EC59-4DE7-BFF6-E0A903F238DE}" type="presParOf" srcId="{90B95089-D342-4463-9C99-99E047937B5F}" destId="{36B01F2B-D9F7-444C-88A1-8E9E51346752}" srcOrd="1" destOrd="0" presId="urn:microsoft.com/office/officeart/2005/8/layout/hierarchy2"/>
    <dgm:cxn modelId="{B3A822A8-A811-4EEF-87EA-B6AE4DC79FDF}" type="presParOf" srcId="{26CB6568-22E8-4400-ACBF-B9180FA11A93}" destId="{DA98C14B-AAF3-440D-96FF-E2355890D165}" srcOrd="4" destOrd="0" presId="urn:microsoft.com/office/officeart/2005/8/layout/hierarchy2"/>
    <dgm:cxn modelId="{58A3DFFC-5F5A-4A81-81D8-A655E3AAFB02}" type="presParOf" srcId="{DA98C14B-AAF3-440D-96FF-E2355890D165}" destId="{67419B11-6ED8-427D-BF6C-DEE3D59B70B2}" srcOrd="0" destOrd="0" presId="urn:microsoft.com/office/officeart/2005/8/layout/hierarchy2"/>
    <dgm:cxn modelId="{0E97BAC1-6FF1-4097-8138-4C1E5682CA6C}" type="presParOf" srcId="{26CB6568-22E8-4400-ACBF-B9180FA11A93}" destId="{6871220A-64A2-49D1-9ECD-DA5B50FAAD00}" srcOrd="5" destOrd="0" presId="urn:microsoft.com/office/officeart/2005/8/layout/hierarchy2"/>
    <dgm:cxn modelId="{CC2B7D56-7B21-46A7-8D3B-150B875D7264}" type="presParOf" srcId="{6871220A-64A2-49D1-9ECD-DA5B50FAAD00}" destId="{FD71F71B-8F9A-44E9-B24D-C40CA26BED1F}" srcOrd="0" destOrd="0" presId="urn:microsoft.com/office/officeart/2005/8/layout/hierarchy2"/>
    <dgm:cxn modelId="{54FA3C1C-3895-4875-A36D-A2610603EEC1}" type="presParOf" srcId="{6871220A-64A2-49D1-9ECD-DA5B50FAAD00}" destId="{7C370A5F-08E1-47F3-BFE6-5B8AEB88EB94}" srcOrd="1" destOrd="0" presId="urn:microsoft.com/office/officeart/2005/8/layout/hierarchy2"/>
    <dgm:cxn modelId="{53FDE4D7-7DFF-472B-AC40-9AF010BED534}" type="presParOf" srcId="{26CB6568-22E8-4400-ACBF-B9180FA11A93}" destId="{5D0830B8-20E7-4B6D-97DC-704D2B843FDA}" srcOrd="6" destOrd="0" presId="urn:microsoft.com/office/officeart/2005/8/layout/hierarchy2"/>
    <dgm:cxn modelId="{A8EA55BC-D60D-47D8-BDBF-CBA1940B4895}" type="presParOf" srcId="{5D0830B8-20E7-4B6D-97DC-704D2B843FDA}" destId="{2DB9C599-7C73-4E87-AC15-F71D7C3B8D8C}" srcOrd="0" destOrd="0" presId="urn:microsoft.com/office/officeart/2005/8/layout/hierarchy2"/>
    <dgm:cxn modelId="{E7D84DE1-918D-47FE-B4F0-FF4DC23725AC}" type="presParOf" srcId="{26CB6568-22E8-4400-ACBF-B9180FA11A93}" destId="{109A61ED-B299-4E03-9E92-C7A811D16B14}" srcOrd="7" destOrd="0" presId="urn:microsoft.com/office/officeart/2005/8/layout/hierarchy2"/>
    <dgm:cxn modelId="{9B784CCF-C21F-4946-BC0F-763A719040F0}" type="presParOf" srcId="{109A61ED-B299-4E03-9E92-C7A811D16B14}" destId="{4F380369-F6E4-4806-9F7F-8592D8A5924F}" srcOrd="0" destOrd="0" presId="urn:microsoft.com/office/officeart/2005/8/layout/hierarchy2"/>
    <dgm:cxn modelId="{6FB638BA-3063-4889-97A7-E6185A79D94E}" type="presParOf" srcId="{109A61ED-B299-4E03-9E92-C7A811D16B14}" destId="{38BA8B60-A47F-4B51-B6C5-E37DA63B8B86}" srcOrd="1" destOrd="0" presId="urn:microsoft.com/office/officeart/2005/8/layout/hierarchy2"/>
    <dgm:cxn modelId="{91F4949A-7311-465F-88FE-60311DAB8E8E}" type="presParOf" srcId="{6E87165A-9044-4E98-BFAC-E4100FCAE976}" destId="{159E42C3-8C2E-4503-94D9-A9CCAF77D626}" srcOrd="4" destOrd="0" presId="urn:microsoft.com/office/officeart/2005/8/layout/hierarchy2"/>
    <dgm:cxn modelId="{2996C0D6-227A-4D34-B521-E6CE8DC7828D}" type="presParOf" srcId="{159E42C3-8C2E-4503-94D9-A9CCAF77D626}" destId="{60346FC4-A57A-4252-BB35-9A725BD763C3}" srcOrd="0" destOrd="0" presId="urn:microsoft.com/office/officeart/2005/8/layout/hierarchy2"/>
    <dgm:cxn modelId="{1625597A-CDD2-4030-B65E-1F3B0A327107}" type="presParOf" srcId="{6E87165A-9044-4E98-BFAC-E4100FCAE976}" destId="{1FAF7531-B1AB-4375-A1D5-F2E6548FC078}" srcOrd="5" destOrd="0" presId="urn:microsoft.com/office/officeart/2005/8/layout/hierarchy2"/>
    <dgm:cxn modelId="{C831982A-E5FD-4FCB-938D-70EBA6BEC76D}" type="presParOf" srcId="{1FAF7531-B1AB-4375-A1D5-F2E6548FC078}" destId="{142EA57F-5E11-4687-A611-154C98C5D5F8}" srcOrd="0" destOrd="0" presId="urn:microsoft.com/office/officeart/2005/8/layout/hierarchy2"/>
    <dgm:cxn modelId="{241E6CC7-4F86-4204-8ED7-EC8EA250467A}" type="presParOf" srcId="{1FAF7531-B1AB-4375-A1D5-F2E6548FC078}" destId="{DC1097B4-9A2A-40D5-9AEF-E6CCDD67331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39EC-8049-41E7-82BA-7FA3EA482193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DAB49-BBD9-47F7-9232-FD3C3CBF2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48D8-FA09-4CBD-A9F2-924B32897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6CAAB-F9F9-4D4E-865A-21700D2443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://3ddd.ru/shots/118985208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0" y="2130425"/>
            <a:ext cx="4267200" cy="1470025"/>
          </a:xfrm>
        </p:spPr>
        <p:txBody>
          <a:bodyPr/>
          <a:lstStyle/>
          <a:p>
            <a:r>
              <a:rPr lang="ru-RU" dirty="0" smtClean="0"/>
              <a:t>Краткая</a:t>
            </a:r>
            <a:br>
              <a:rPr lang="ru-RU" dirty="0" smtClean="0"/>
            </a:br>
            <a:r>
              <a:rPr lang="ru-RU" dirty="0" smtClean="0"/>
              <a:t>история мира: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от Хаоса</a:t>
            </a:r>
          </a:p>
          <a:p>
            <a:r>
              <a:rPr lang="ru-RU" dirty="0" smtClean="0"/>
              <a:t>до практических</a:t>
            </a:r>
          </a:p>
          <a:p>
            <a:r>
              <a:rPr lang="ru-RU" dirty="0" smtClean="0"/>
              <a:t>психологов</a:t>
            </a:r>
          </a:p>
          <a:p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1323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69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Diagram 2"/>
          <p:cNvGraphicFramePr>
            <a:graphicFrameLocks/>
          </p:cNvGraphicFramePr>
          <p:nvPr>
            <p:ph sz="half" idx="2"/>
          </p:nvPr>
        </p:nvGraphicFramePr>
        <p:xfrm>
          <a:off x="457200" y="762000"/>
          <a:ext cx="8686800" cy="6096000"/>
        </p:xfrm>
        <a:graphic>
          <a:graphicData uri="http://schemas.openxmlformats.org/drawingml/2006/compatibility">
            <com:legacyDrawing xmlns:com="http://schemas.openxmlformats.org/drawingml/2006/compatibility" spid="_x0000_s33794"/>
          </a:graphicData>
        </a:graphic>
      </p:graphicFrame>
      <p:pic>
        <p:nvPicPr>
          <p:cNvPr id="9" name="Picture 5" descr="бизнесмены,деловые люди,люди,люди бизнеса,маски,мужчины,работа,сердиты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48375" y="228600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dirty="0" smtClean="0"/>
              <a:t>Суть педагогики как искусства  проявляется в поиске и нахождении соответствия, уравновешивания, приведении  в состояние гармонии «свойств» предмета, личности учителя и личности ученика, </a:t>
            </a:r>
          </a:p>
          <a:p>
            <a:pPr algn="just">
              <a:buFont typeface="Wingdings" pitchFamily="2" charset="2"/>
              <a:buNone/>
            </a:pPr>
            <a:r>
              <a:rPr lang="ru-RU" dirty="0" smtClean="0"/>
              <a:t>в творческом «приспособлении» к педагогической ситуации. 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04801" y="838200"/>
            <a:ext cx="4190999" cy="5791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cap="none" dirty="0" smtClean="0"/>
              <a:t>СТВОЛ – </a:t>
            </a:r>
            <a:br>
              <a:rPr lang="ru-RU" sz="3200" b="1" cap="none" dirty="0" smtClean="0"/>
            </a:br>
            <a:r>
              <a:rPr lang="ru-RU" sz="3200" b="1" cap="none" dirty="0" smtClean="0"/>
              <a:t>ЛИНИИ РАЗВИТИЯ ЧЕЛОВЕКА </a:t>
            </a:r>
            <a:br>
              <a:rPr lang="ru-RU" sz="3200" b="1" cap="none" dirty="0" smtClean="0"/>
            </a:br>
            <a:r>
              <a:rPr lang="ru-RU" sz="3200" b="1" cap="none" dirty="0" smtClean="0"/>
              <a:t>В ПРОЦЕССЕ ОБРАЗОВАНИЯ:</a:t>
            </a:r>
            <a:br>
              <a:rPr lang="ru-RU" sz="3200" b="1" cap="none" dirty="0" smtClean="0"/>
            </a:br>
            <a:r>
              <a:rPr lang="ru-RU" sz="3200" b="1" cap="none" dirty="0" smtClean="0"/>
              <a:t>личностные и </a:t>
            </a:r>
            <a:r>
              <a:rPr lang="ru-RU" sz="3200" b="1" cap="none" dirty="0" err="1" smtClean="0"/>
              <a:t>метапредметные</a:t>
            </a:r>
            <a:r>
              <a:rPr lang="ru-RU" sz="3200" b="1" cap="none" dirty="0" smtClean="0"/>
              <a:t> результаты</a:t>
            </a:r>
          </a:p>
        </p:txBody>
      </p:sp>
      <p:pic>
        <p:nvPicPr>
          <p:cNvPr id="5" name="Picture 5" descr="MCj042399000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0760" y="304800"/>
            <a:ext cx="3594959" cy="41148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055471">
            <a:off x="3685983" y="2386545"/>
            <a:ext cx="3214687" cy="1809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СОВМЕСТНАЯ ПОСТАНОВКА </a:t>
            </a:r>
            <a:br>
              <a:rPr lang="ru-RU" b="1" dirty="0" smtClean="0"/>
            </a:br>
            <a:r>
              <a:rPr lang="ru-RU" b="1" dirty="0" smtClean="0"/>
              <a:t>ЗАДАЧ РАЗВИТИЯ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43050"/>
            <a:ext cx="8686800" cy="4986350"/>
          </a:xfrm>
        </p:spPr>
        <p:txBody>
          <a:bodyPr>
            <a:no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2000" b="1" dirty="0" smtClean="0"/>
              <a:t>1 этап.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 smtClean="0"/>
              <a:t>УЧИТЕЛЬ</a:t>
            </a:r>
            <a:r>
              <a:rPr lang="ru-RU" sz="2000" dirty="0" smtClean="0"/>
              <a:t>  обозначает задачное поле  по каждому направлению.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b="1" dirty="0" smtClean="0"/>
              <a:t>ПСИХОЛОГ</a:t>
            </a:r>
            <a:r>
              <a:rPr lang="ru-RU" sz="2000" dirty="0" smtClean="0"/>
              <a:t>  уточняет задачи в соответствии с особенностями возраста и индивидуальными особенностями детей.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      2 этап.</a:t>
            </a:r>
            <a:endParaRPr lang="ru-RU" sz="2000" dirty="0" smtClean="0"/>
          </a:p>
          <a:p>
            <a:pPr indent="0">
              <a:spcBef>
                <a:spcPts val="0"/>
              </a:spcBef>
            </a:pPr>
            <a:r>
              <a:rPr lang="ru-RU" sz="2000" b="1" dirty="0" smtClean="0"/>
              <a:t>ПСИХОЛОГ</a:t>
            </a:r>
            <a:r>
              <a:rPr lang="ru-RU" sz="2000" dirty="0" smtClean="0"/>
              <a:t> – диагностика когнитивных процессов</a:t>
            </a:r>
          </a:p>
          <a:p>
            <a:pPr indent="0">
              <a:spcBef>
                <a:spcPts val="0"/>
              </a:spcBef>
            </a:pPr>
            <a:r>
              <a:rPr lang="ru-RU" sz="2000" b="1" dirty="0" smtClean="0"/>
              <a:t>ПЕДАГОГ –</a:t>
            </a:r>
            <a:r>
              <a:rPr lang="ru-RU" sz="2000" dirty="0" smtClean="0"/>
              <a:t> педагогический мониторинг.</a:t>
            </a:r>
          </a:p>
          <a:p>
            <a:pPr indent="0">
              <a:spcBef>
                <a:spcPts val="0"/>
              </a:spcBef>
            </a:pPr>
            <a:r>
              <a:rPr lang="ru-RU" sz="2000" b="1" dirty="0" smtClean="0"/>
              <a:t>ВМЕСТЕ</a:t>
            </a:r>
            <a:r>
              <a:rPr lang="ru-RU" sz="2000" dirty="0" smtClean="0"/>
              <a:t>  - выявление проблемных зон, формулируют задачи развития  для каждой конкретной группы детей.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ru-RU" sz="2000" b="1" dirty="0" smtClean="0"/>
              <a:t>3 этап.</a:t>
            </a:r>
            <a:endParaRPr lang="ru-RU" sz="2000" dirty="0" smtClean="0"/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Определение </a:t>
            </a:r>
            <a:r>
              <a:rPr lang="ru-RU" sz="2000" b="1" dirty="0" smtClean="0"/>
              <a:t>зон ответственности </a:t>
            </a:r>
            <a:r>
              <a:rPr lang="ru-RU" sz="2000" dirty="0" smtClean="0"/>
              <a:t>за решение коррекционных и развивающих задач.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Согласование методов </a:t>
            </a:r>
            <a:r>
              <a:rPr lang="ru-RU" sz="2000" dirty="0" smtClean="0"/>
              <a:t> решения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42399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2985151" cy="341681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5200" y="762001"/>
            <a:ext cx="5486400" cy="2514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Методы и технологии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3500" b="1" dirty="0" err="1" smtClean="0"/>
              <a:t>деятельностные</a:t>
            </a:r>
            <a:endParaRPr lang="ru-RU" sz="3500" b="1" dirty="0" smtClean="0"/>
          </a:p>
          <a:p>
            <a:pPr algn="ctr">
              <a:buNone/>
            </a:pPr>
            <a:r>
              <a:rPr lang="ru-RU" sz="3500" b="1" dirty="0" smtClean="0"/>
              <a:t>развивающие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1142208">
            <a:off x="2363471" y="1530089"/>
            <a:ext cx="3198771" cy="1849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40386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ПСИХОЛОГ  </a:t>
            </a:r>
            <a:r>
              <a:rPr lang="ru-RU" sz="3200" dirty="0" smtClean="0"/>
              <a:t>оказывает методическую </a:t>
            </a:r>
            <a:r>
              <a:rPr lang="ru-RU" sz="3200" dirty="0" err="1" smtClean="0"/>
              <a:t>помошь</a:t>
            </a:r>
            <a:r>
              <a:rPr lang="ru-RU" sz="3200" dirty="0" smtClean="0"/>
              <a:t> (лекция, деловая игра,  круглый стол.)</a:t>
            </a:r>
          </a:p>
          <a:p>
            <a:r>
              <a:rPr lang="ru-RU" sz="3200" b="1" dirty="0" smtClean="0"/>
              <a:t>УЧИТЕЛЬ </a:t>
            </a:r>
            <a:r>
              <a:rPr lang="ru-RU" sz="3200" dirty="0" smtClean="0"/>
              <a:t>применяет на каждом уроке</a:t>
            </a:r>
          </a:p>
          <a:p>
            <a:r>
              <a:rPr lang="ru-RU" sz="3200" b="1" dirty="0" smtClean="0"/>
              <a:t>ВМЕСТЕ</a:t>
            </a:r>
            <a:r>
              <a:rPr lang="ru-RU" sz="3200" dirty="0" smtClean="0"/>
              <a:t>  - рефлексия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7313613" cy="1143000"/>
          </a:xfrm>
        </p:spPr>
        <p:txBody>
          <a:bodyPr/>
          <a:lstStyle/>
          <a:p>
            <a:pPr algn="ctr" eaLnBrk="1" hangingPunct="1"/>
            <a:r>
              <a:rPr lang="ru-RU" sz="3200" b="1" cap="none" dirty="0" smtClean="0"/>
              <a:t>ДЕЯТЕЛЬНОСТЬ УЧАЩИХСЯ</a:t>
            </a:r>
            <a:br>
              <a:rPr lang="ru-RU" sz="3200" b="1" cap="none" dirty="0" smtClean="0"/>
            </a:br>
            <a:r>
              <a:rPr lang="ru-RU" sz="3200" b="1" cap="none" dirty="0" smtClean="0"/>
              <a:t> НА УРОКЕ: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533400" y="2276475"/>
          <a:ext cx="80772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MCj042399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236296" y="260648"/>
            <a:ext cx="1433103" cy="164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b="1" smtClean="0">
                <a:solidFill>
                  <a:schemeClr val="tx1"/>
                </a:solidFill>
              </a:rPr>
              <a:t>РЕПРОДУКТИВНАЯ ДЕЯТЕЛЬНОСТЬ</a:t>
            </a: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571472" y="1827213"/>
          <a:ext cx="811215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625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ВЕДУЩИЕ КАНАЛЫ ВОСПРИЯТИЯ ИНФОРМАЦИИ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sz="half" idx="1"/>
          </p:nvPr>
        </p:nvGraphicFramePr>
        <p:xfrm>
          <a:off x="899592" y="1556792"/>
          <a:ext cx="7784033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2" descr="C:\Documents and Settings\Администратор\Local Settings\Temporary Internet Files\Content.IE5\4C6ZEYFJ\MCj043779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1141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C:\Documents and Settings\Администратор\Local Settings\Temporary Internet Files\Content.IE5\ERT73IQW\MCj0428089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852936"/>
            <a:ext cx="864096" cy="9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ВАРИАНТЫ СОТРУДНИЧЕСТВА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370013" y="1827212"/>
            <a:ext cx="7313612" cy="224472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ПСИХОЛОГ</a:t>
            </a:r>
            <a:r>
              <a:rPr lang="ru-RU" dirty="0" smtClean="0"/>
              <a:t> – ЦИКЛ ЗАНЯТИЙ ПО ТРЕНИРОВКЕ ЛОГИЧЕСКИХ УМЕНИЙ, т.е. осмысление  значения того или иного логического умения, алгоритмов  их проведения, отработка на бытовом  материале.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85852" y="4500570"/>
            <a:ext cx="7313612" cy="1981200"/>
          </a:xfrm>
        </p:spPr>
        <p:txBody>
          <a:bodyPr/>
          <a:lstStyle/>
          <a:p>
            <a:r>
              <a:rPr lang="ru-RU" b="1" dirty="0" smtClean="0"/>
              <a:t>ПЕДАГОГ </a:t>
            </a:r>
            <a:r>
              <a:rPr lang="ru-RU" dirty="0" smtClean="0"/>
              <a:t>– ЛОГИЧЕСКИЕ ПЯТИМИНУТКИ, тренировка умения на предметном материале.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класс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7772400" cy="549832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b="1" dirty="0" smtClean="0"/>
              <a:t>Задание. </a:t>
            </a:r>
            <a:r>
              <a:rPr lang="ru-RU" dirty="0" smtClean="0"/>
              <a:t>Составь и запиши цепочку слов так, чтобы показать, как в природе все связано между собой</a:t>
            </a:r>
          </a:p>
          <a:p>
            <a:pPr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b="1" dirty="0" smtClean="0">
                <a:sym typeface="Symbol" pitchFamily="18" charset="2"/>
              </a:rPr>
              <a:t> </a:t>
            </a:r>
            <a:r>
              <a:rPr lang="ru-RU" dirty="0" smtClean="0"/>
              <a:t>		             			</a:t>
            </a: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b="1" dirty="0" smtClean="0"/>
              <a:t>______</a:t>
            </a:r>
            <a:r>
              <a:rPr lang="ru-RU" b="1" dirty="0" smtClean="0">
                <a:sym typeface="Symbol" pitchFamily="18" charset="2"/>
              </a:rPr>
              <a:t></a:t>
            </a:r>
            <a:r>
              <a:rPr lang="ru-RU" b="1" dirty="0" smtClean="0"/>
              <a:t>_____</a:t>
            </a:r>
            <a:r>
              <a:rPr lang="ru-RU" b="1" dirty="0" smtClean="0">
                <a:sym typeface="Symbol" pitchFamily="18" charset="2"/>
              </a:rPr>
              <a:t></a:t>
            </a:r>
            <a:r>
              <a:rPr lang="ru-RU" b="1" dirty="0" smtClean="0"/>
              <a:t>______</a:t>
            </a:r>
            <a:r>
              <a:rPr lang="ru-RU" b="1" dirty="0" smtClean="0">
                <a:sym typeface="Symbol" pitchFamily="18" charset="2"/>
              </a:rPr>
              <a:t></a:t>
            </a:r>
            <a:r>
              <a:rPr lang="ru-RU" b="1" dirty="0" smtClean="0"/>
              <a:t>______</a:t>
            </a:r>
            <a:r>
              <a:rPr lang="ru-RU" b="1" dirty="0" smtClean="0">
                <a:sym typeface="Symbol" pitchFamily="18" charset="2"/>
              </a:rPr>
              <a:t></a:t>
            </a:r>
            <a:r>
              <a:rPr lang="ru-RU" b="1" dirty="0" smtClean="0"/>
              <a:t>___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ОТВЕТ:</a:t>
            </a:r>
          </a:p>
          <a:p>
            <a:r>
              <a:rPr lang="ru-RU" dirty="0" smtClean="0"/>
              <a:t>СОВА—МЫШЬ–ШМЕЛЬ-- КЛЕВЕР-- КОРОВА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196811-975B-4360-A723-4E0DDB803B74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3317" name="Picture 2" descr="C:\Documents and Settings\Администратор\Local Settings\Temporary Internet Files\Content.IE5\O5EBWHQJ\MCj04241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1071564" cy="155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3" descr="C:\Documents and Settings\Администратор\Local Settings\Temporary Internet Files\Content.IE5\G9AB49UZ\MCj01921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1643062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P900433167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8933" y="1600200"/>
            <a:ext cx="6046134" cy="4525963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785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ДЛЯ ВЫПОЛНЕНИЯ ЗАДАНИЯ НЕОБХОДИМО ВЛАДЕТЬ МЕТАПРЕДМЕТНЫМИ УМЕНИЯМИ:</a:t>
            </a:r>
            <a:endParaRPr lang="ru-RU" sz="3600" dirty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077200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</a:t>
            </a:r>
          </a:p>
          <a:p>
            <a:r>
              <a:rPr lang="ru-RU" dirty="0" smtClean="0"/>
              <a:t>СИНТЕЗ</a:t>
            </a:r>
          </a:p>
          <a:p>
            <a:r>
              <a:rPr lang="ru-RU" dirty="0" smtClean="0"/>
              <a:t>НАХОЖДЕНИЕ ПРИЧИННО-СЛЕДСТВЕННЫХ СВЯЗЕЙ</a:t>
            </a:r>
          </a:p>
          <a:p>
            <a:r>
              <a:rPr lang="ru-RU" dirty="0" smtClean="0"/>
              <a:t>ОПЕРИРОВАНИЕ МОДЕЛЯМИ, ЗНАКАМИ И СХЕМАМИ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DEC71-73F4-410F-89C2-5A486698E8BF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ВОЗМОЖНЫЕ ВАРИАНТЫ СОТРУДНИЧЕСТВА</a:t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Психолог</a:t>
            </a:r>
          </a:p>
          <a:p>
            <a:pPr>
              <a:buNone/>
            </a:pPr>
            <a:r>
              <a:rPr lang="ru-RU" sz="2800" dirty="0" smtClean="0"/>
              <a:t>Определение ведущего канала восприятия информации.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Педагог</a:t>
            </a:r>
          </a:p>
          <a:p>
            <a:pPr>
              <a:buNone/>
            </a:pPr>
            <a:r>
              <a:rPr lang="ru-RU" sz="2800" dirty="0" smtClean="0"/>
              <a:t>Создание методической копилки:</a:t>
            </a:r>
          </a:p>
          <a:p>
            <a:r>
              <a:rPr lang="ru-RU" sz="2800" dirty="0" smtClean="0"/>
              <a:t>приемов предъявления содержания предметного материала  </a:t>
            </a:r>
            <a:r>
              <a:rPr lang="ru-RU" sz="2800" dirty="0" err="1" smtClean="0"/>
              <a:t>аудиалам</a:t>
            </a:r>
            <a:r>
              <a:rPr lang="ru-RU" sz="2800" dirty="0" smtClean="0"/>
              <a:t>, </a:t>
            </a:r>
            <a:r>
              <a:rPr lang="ru-RU" sz="2800" dirty="0" err="1" smtClean="0"/>
              <a:t>визуалам</a:t>
            </a:r>
            <a:r>
              <a:rPr lang="ru-RU" sz="2800" dirty="0" smtClean="0"/>
              <a:t>, </a:t>
            </a:r>
            <a:r>
              <a:rPr lang="ru-RU" sz="2800" dirty="0" err="1" smtClean="0"/>
              <a:t>кинестетикам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активизирующих фраз на основе тех предикатов, которые характерны  каждой группе.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ЗАПОМИНАНИЕ</a:t>
            </a: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642910" y="928670"/>
          <a:ext cx="8040715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Arial" charset="0"/>
              </a:rPr>
              <a:t>Графические учебные опоры</a:t>
            </a:r>
            <a:endParaRPr lang="ru-RU" dirty="0"/>
          </a:p>
        </p:txBody>
      </p:sp>
      <p:pic>
        <p:nvPicPr>
          <p:cNvPr id="4" name="Picture 2" descr="C:\Users\1\AppData\Local\Microsoft\Windows\Temporary Internet Files\Content.IE5\57P4E06L\MM900336839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432126"/>
            <a:ext cx="4238625" cy="408902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5800" y="1371601"/>
            <a:ext cx="8001000" cy="1143000"/>
          </a:xfrm>
        </p:spPr>
        <p:txBody>
          <a:bodyPr/>
          <a:lstStyle/>
          <a:p>
            <a:pPr marL="533400" indent="-533400">
              <a:spcBef>
                <a:spcPct val="0"/>
              </a:spcBef>
              <a:buFontTx/>
              <a:buChar char="•"/>
            </a:pPr>
            <a:r>
              <a:rPr lang="ru-RU" i="1" dirty="0" smtClean="0"/>
              <a:t>СЕМАНТИЧЕСКИЕ ОБРАЗЫ</a:t>
            </a:r>
          </a:p>
          <a:p>
            <a:pPr marL="533400" indent="-533400">
              <a:spcBef>
                <a:spcPct val="0"/>
              </a:spcBef>
              <a:buFontTx/>
              <a:buChar char="•"/>
            </a:pPr>
            <a:r>
              <a:rPr lang="ru-RU" i="1" dirty="0" smtClean="0"/>
              <a:t>ОПОРНЫЕ КОНСПЕКТЫ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/>
              <a:t>Основной принцип приема </a:t>
            </a:r>
            <a:br>
              <a:rPr lang="ru-RU" sz="3200" dirty="0"/>
            </a:br>
            <a:r>
              <a:rPr lang="ru-RU" sz="3200" dirty="0"/>
              <a:t>«графические опоры»: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85800" y="1500174"/>
          <a:ext cx="7772400" cy="444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/>
              <a:t>Семантические образы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2000" i="1" dirty="0"/>
          </a:p>
        </p:txBody>
      </p:sp>
      <p:pic>
        <p:nvPicPr>
          <p:cNvPr id="5120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447800"/>
            <a:ext cx="5410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ОПОРНЫЕ КОНСПЕКТЫ</a:t>
            </a:r>
          </a:p>
        </p:txBody>
      </p:sp>
      <p:pic>
        <p:nvPicPr>
          <p:cNvPr id="52227" name="Picture 6" descr="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581400"/>
            <a:ext cx="4237534" cy="2952750"/>
          </a:xfrm>
        </p:spPr>
      </p:pic>
      <p:pic>
        <p:nvPicPr>
          <p:cNvPr id="52228" name="Picture 9" descr="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524000"/>
            <a:ext cx="4086806" cy="1963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Мнемотехника(МНЕМОНИКА)</a:t>
            </a:r>
            <a:endParaRPr lang="ru-RU" dirty="0"/>
          </a:p>
        </p:txBody>
      </p:sp>
      <p:sp>
        <p:nvSpPr>
          <p:cNvPr id="53251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smtClean="0"/>
              <a:t>искусство запоминания;</a:t>
            </a:r>
          </a:p>
          <a:p>
            <a:r>
              <a:rPr lang="ru-RU" sz="4000" smtClean="0"/>
              <a:t>совокупность приемов и способов, облегчающих запоминание и увеличивающих объем памяти путем образования искусственных ассоциаций.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чем резервы мнемотехники?</a:t>
            </a:r>
            <a:endParaRPr lang="ru-RU" dirty="0"/>
          </a:p>
        </p:txBody>
      </p:sp>
      <p:sp>
        <p:nvSpPr>
          <p:cNvPr id="5427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СМЕНА ДЕЯТЕЛЬНОСТИ,</a:t>
            </a:r>
          </a:p>
          <a:p>
            <a:r>
              <a:rPr lang="ru-RU" smtClean="0"/>
              <a:t>ЭМОЦИИ, </a:t>
            </a:r>
          </a:p>
          <a:p>
            <a:r>
              <a:rPr lang="ru-RU" smtClean="0"/>
              <a:t>ОБРАЗНОСТЬ,</a:t>
            </a:r>
          </a:p>
          <a:p>
            <a:r>
              <a:rPr lang="ru-RU" smtClean="0"/>
              <a:t>АССОЦИАТИВНОСТЬ,</a:t>
            </a:r>
          </a:p>
          <a:p>
            <a:r>
              <a:rPr lang="ru-RU" smtClean="0"/>
              <a:t> ДОСТУПНОСТЬ,</a:t>
            </a:r>
          </a:p>
          <a:p>
            <a:r>
              <a:rPr lang="ru-RU" smtClean="0"/>
              <a:t> ПРОСТОТА.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Смешные фразы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58204" cy="685800"/>
          </a:xfrm>
        </p:spPr>
        <p:txBody>
          <a:bodyPr/>
          <a:lstStyle/>
          <a:p>
            <a:pPr>
              <a:buNone/>
              <a:defRPr/>
            </a:pPr>
            <a:r>
              <a:rPr lang="ru-RU" sz="3200" dirty="0" smtClean="0">
                <a:latin typeface="+mj-lt"/>
              </a:rPr>
              <a:t>Мошенник у труженика одно </a:t>
            </a:r>
            <a:r>
              <a:rPr lang="ru-RU" sz="3200" b="1" dirty="0" smtClean="0">
                <a:latin typeface="+mj-lt"/>
              </a:rPr>
              <a:t>н </a:t>
            </a:r>
            <a:r>
              <a:rPr lang="ru-RU" sz="3200" dirty="0" smtClean="0">
                <a:latin typeface="+mj-lt"/>
              </a:rPr>
              <a:t>украл.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6324" name="Picture 2" descr="C:\Users\1\AppData\Local\Microsoft\Windows\Temporary Internet Files\Content.IE5\MJC3WYBY\MMj0282993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1"/>
            <a:ext cx="27432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1\AppData\Local\Microsoft\Windows\Temporary Internet Files\Content.IE5\MJC3WYBY\MPj04388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4147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62400" y="4721662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 smtClean="0"/>
              <a:t>«ЕЛ ЛИ </a:t>
            </a:r>
            <a:r>
              <a:rPr lang="ru-RU" sz="3200" b="1" dirty="0" err="1" smtClean="0"/>
              <a:t>интЕЛЛИгент</a:t>
            </a:r>
            <a:r>
              <a:rPr lang="ru-RU" sz="3200" b="1" dirty="0" smtClean="0"/>
              <a:t>?».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то\фото ноябрь 2010 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111" y="1600200"/>
            <a:ext cx="64277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60419" name="Содержимое 2"/>
          <p:cNvSpPr>
            <a:spLocks noGrp="1"/>
          </p:cNvSpPr>
          <p:nvPr>
            <p:ph sz="quarter" idx="1"/>
          </p:nvPr>
        </p:nvSpPr>
        <p:spPr>
          <a:xfrm>
            <a:off x="465138" y="1770063"/>
            <a:ext cx="5554662" cy="45259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Ударение с слове КРАСИВЕЕ  запоминаем  по ноте си  </a:t>
            </a:r>
            <a:r>
              <a:rPr lang="ru-RU" sz="3200" dirty="0" err="1" smtClean="0"/>
              <a:t>♪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Кра</a:t>
            </a:r>
            <a:r>
              <a:rPr lang="ru-RU" sz="3200" b="1" dirty="0" err="1" smtClean="0"/>
              <a:t>си♪</a:t>
            </a:r>
            <a:r>
              <a:rPr lang="ru-RU" sz="3200" dirty="0" err="1" smtClean="0"/>
              <a:t>вее</a:t>
            </a:r>
            <a:r>
              <a:rPr lang="ru-RU" sz="3200" dirty="0" smtClean="0"/>
              <a:t> – ноту </a:t>
            </a:r>
            <a:r>
              <a:rPr lang="ru-RU" sz="3200" b="1" dirty="0" err="1" smtClean="0"/>
              <a:t>си♪</a:t>
            </a:r>
            <a:r>
              <a:rPr lang="ru-RU" sz="3200" dirty="0" smtClean="0"/>
              <a:t> выделяй, произноси.</a:t>
            </a:r>
          </a:p>
          <a:p>
            <a:endParaRPr lang="ru-RU" sz="3200" dirty="0" smtClean="0"/>
          </a:p>
        </p:txBody>
      </p:sp>
      <p:pic>
        <p:nvPicPr>
          <p:cNvPr id="68612" name="Picture 4" descr="C:\Users\1\AppData\Local\Microsoft\Windows\Temporary Internet Files\Content.IE5\23TBMNYQ\MCj034557500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3778" r="45149" b="1855"/>
          <a:stretch>
            <a:fillRect/>
          </a:stretch>
        </p:blipFill>
        <p:spPr bwMode="auto">
          <a:xfrm rot="2910254">
            <a:off x="6086691" y="642000"/>
            <a:ext cx="2035684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ВОЗМОЖНЫЕ ВАРИАНТЫ СОТРУДНИЧЕСТВА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charset="0"/>
              </a:rPr>
              <a:t>ПСИХОЛОГ –</a:t>
            </a:r>
          </a:p>
          <a:p>
            <a:r>
              <a:rPr lang="ru-RU" dirty="0" smtClean="0">
                <a:latin typeface="Arial" charset="0"/>
              </a:rPr>
              <a:t> Знакомство  РЕБЕНКА с ПРИЕМАМИ запоминания.</a:t>
            </a:r>
          </a:p>
          <a:p>
            <a:r>
              <a:rPr lang="ru-RU" dirty="0" smtClean="0">
                <a:latin typeface="Arial" charset="0"/>
              </a:rPr>
              <a:t>Тренировка. </a:t>
            </a:r>
          </a:p>
          <a:p>
            <a:r>
              <a:rPr lang="ru-RU" dirty="0" smtClean="0">
                <a:latin typeface="Arial" charset="0"/>
              </a:rPr>
              <a:t>Помощь в создании собственного «</a:t>
            </a:r>
            <a:r>
              <a:rPr lang="ru-RU" dirty="0" err="1" smtClean="0">
                <a:latin typeface="Arial" charset="0"/>
              </a:rPr>
              <a:t>МНЕМОстиля</a:t>
            </a:r>
            <a:r>
              <a:rPr lang="ru-RU" dirty="0" smtClean="0">
                <a:latin typeface="Arial" charset="0"/>
              </a:rPr>
              <a:t>».</a:t>
            </a:r>
          </a:p>
          <a:p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b="1" dirty="0" smtClean="0">
                <a:latin typeface="Arial" charset="0"/>
              </a:rPr>
              <a:t> ПЕДАГОГ –</a:t>
            </a:r>
          </a:p>
          <a:p>
            <a:r>
              <a:rPr lang="ru-RU" dirty="0" smtClean="0">
                <a:latin typeface="Arial" charset="0"/>
              </a:rPr>
              <a:t> Включение в урок </a:t>
            </a:r>
            <a:r>
              <a:rPr lang="ru-RU" smtClean="0">
                <a:latin typeface="Arial" charset="0"/>
              </a:rPr>
              <a:t>графических опор и приемов </a:t>
            </a:r>
            <a:r>
              <a:rPr lang="ru-RU" dirty="0" smtClean="0">
                <a:latin typeface="Arial" charset="0"/>
              </a:rPr>
              <a:t>МНЕМОТЕХНИКИ.</a:t>
            </a:r>
          </a:p>
          <a:p>
            <a:r>
              <a:rPr lang="ru-RU" dirty="0" smtClean="0">
                <a:latin typeface="Arial" charset="0"/>
              </a:rPr>
              <a:t>Поддержка ребенка  в процессе создания «</a:t>
            </a:r>
            <a:r>
              <a:rPr lang="ru-RU" dirty="0" err="1" smtClean="0">
                <a:latin typeface="Arial" charset="0"/>
              </a:rPr>
              <a:t>МНЕМОстиля</a:t>
            </a:r>
            <a:r>
              <a:rPr lang="ru-RU" dirty="0" smtClean="0">
                <a:latin typeface="Arial" charset="0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6561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Психолог «на поле урока» может быть</a:t>
            </a:r>
            <a:r>
              <a:rPr lang="ru-RU" b="1" dirty="0" smtClean="0"/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</a:pPr>
            <a:r>
              <a:rPr lang="ru-RU" sz="3600" dirty="0" smtClean="0"/>
              <a:t>Членом команды по решению общей задачи.</a:t>
            </a:r>
          </a:p>
          <a:p>
            <a:pPr indent="0">
              <a:spcBef>
                <a:spcPts val="0"/>
              </a:spcBef>
            </a:pPr>
            <a:r>
              <a:rPr lang="ru-RU" sz="3600" dirty="0" smtClean="0"/>
              <a:t>Соавтором развивающих и коррекционых программ.</a:t>
            </a:r>
          </a:p>
          <a:p>
            <a:pPr indent="0">
              <a:spcBef>
                <a:spcPts val="0"/>
              </a:spcBef>
            </a:pPr>
            <a:r>
              <a:rPr lang="ru-RU" sz="3600" dirty="0" smtClean="0"/>
              <a:t>Экспертом.</a:t>
            </a:r>
          </a:p>
          <a:p>
            <a:pPr indent="0">
              <a:spcBef>
                <a:spcPts val="0"/>
              </a:spcBef>
            </a:pPr>
            <a:r>
              <a:rPr lang="ru-RU" sz="3600" dirty="0" smtClean="0"/>
              <a:t>Диагностом. </a:t>
            </a:r>
          </a:p>
          <a:p>
            <a:pPr indent="0">
              <a:spcBef>
                <a:spcPts val="0"/>
              </a:spcBef>
            </a:pPr>
            <a:r>
              <a:rPr lang="ru-RU" sz="3600" dirty="0" err="1" smtClean="0"/>
              <a:t>Фасилитатором</a:t>
            </a:r>
            <a:r>
              <a:rPr lang="ru-RU" sz="3600" dirty="0" smtClean="0"/>
              <a:t>  рефлексии. </a:t>
            </a:r>
          </a:p>
          <a:p>
            <a:pPr indent="0">
              <a:spcBef>
                <a:spcPts val="0"/>
              </a:spcBef>
            </a:pPr>
            <a:r>
              <a:rPr lang="ru-RU" sz="3600" dirty="0" smtClean="0"/>
              <a:t>Информационным ресурсом.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ru-RU" dirty="0" smtClean="0"/>
              <a:t>Дружная команда</a:t>
            </a:r>
            <a:endParaRPr lang="ru-RU" dirty="0"/>
          </a:p>
        </p:txBody>
      </p:sp>
      <p:pic>
        <p:nvPicPr>
          <p:cNvPr id="5" name="Picture 2" descr="C:\Users\Tochka PSY\Desktop\104924c14f4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6781800" cy="542544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10037" y="3272631"/>
            <a:ext cx="923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C6600"/>
                </a:solidFill>
              </a:rPr>
              <a:t>Развивающие возможности урока: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9750" y="1285875"/>
          <a:ext cx="8410575" cy="518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Место эпилога…</a:t>
            </a:r>
            <a:endParaRPr lang="ru-RU" dirty="0"/>
          </a:p>
        </p:txBody>
      </p:sp>
      <p:sp>
        <p:nvSpPr>
          <p:cNvPr id="40966" name="Rectangle 6"/>
          <p:cNvSpPr>
            <a:spLocks noGrp="1" noRot="1" noChangeArrowheads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 Суть развивающего образования…можно определить, по крайней мере, на словах, предельно просто - это возможность сказать себе и другим: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рамках своего профессионализма я сделал все, чтобы сохранить и обеспечить процессы развития, остальное - выше моих сил.                             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                         В.И.Слободчиков</a:t>
            </a:r>
            <a:endParaRPr lang="ru-RU" dirty="0"/>
          </a:p>
        </p:txBody>
      </p:sp>
      <p:sp>
        <p:nvSpPr>
          <p:cNvPr id="55300" name="Содержимое 4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5301" name="Picture 6" descr="C:\Users\Tochka PSY\AppData\Local\Microsoft\Windows\Temporary Internet Files\Content.IE5\RS23MLRV\MPj043729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857375"/>
            <a:ext cx="39290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психологии</a:t>
            </a:r>
            <a:endParaRPr lang="ru-RU" dirty="0"/>
          </a:p>
        </p:txBody>
      </p:sp>
      <p:pic>
        <p:nvPicPr>
          <p:cNvPr id="4" name="Рисунок 12" descr="C:\Users\Marina\AppData\Local\Microsoft\Windows\Temporary Internet Files\Content.IE5\6NIEVPF2\MCj0237279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3952" y="2989522"/>
            <a:ext cx="2556095" cy="17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Желаем оптимизма,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радости и успехов !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11" descr="C:\Users\Tochka PSY\AppData\Local\Microsoft\Windows\Temporary Internet Files\Content.IE5\BDN4A8VD\MPj04330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143248"/>
            <a:ext cx="300039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сотрудничество</a:t>
            </a:r>
            <a:endParaRPr lang="ru-RU" dirty="0"/>
          </a:p>
        </p:txBody>
      </p:sp>
      <p:pic>
        <p:nvPicPr>
          <p:cNvPr id="4" name="Picture 2" descr="C:\Documents and Settings\Семья.2A08D934E5344E8\Мои документы\Мои рисунки\48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5" y="3141287"/>
            <a:ext cx="1428750" cy="1443789"/>
          </a:xfrm>
        </p:spPr>
      </p:pic>
      <p:pic>
        <p:nvPicPr>
          <p:cNvPr id="5" name="Picture 2" descr="C:\Documents and Settings\Семья.2A08D934E5344E8\Мои документы\Мои рисунки\4817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773238"/>
            <a:ext cx="4895850" cy="4176712"/>
          </a:xfr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окументы\фото\фото ноябрь 2010 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Роль школьного психолога в процессе внедрения новых Федеральных стандартов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 наладить в образовательном учреждении эффективное взаимодействие психолога и учителя-предметника. </a:t>
            </a:r>
          </a:p>
          <a:p>
            <a:endParaRPr lang="ru-RU" dirty="0"/>
          </a:p>
        </p:txBody>
      </p:sp>
      <p:grpSp>
        <p:nvGrpSpPr>
          <p:cNvPr id="4" name="Группа 45"/>
          <p:cNvGrpSpPr>
            <a:grpSpLocks/>
          </p:cNvGrpSpPr>
          <p:nvPr/>
        </p:nvGrpSpPr>
        <p:grpSpPr bwMode="auto">
          <a:xfrm>
            <a:off x="7429500" y="4357688"/>
            <a:ext cx="1250950" cy="1614487"/>
            <a:chOff x="1229182" y="4143384"/>
            <a:chExt cx="1616980" cy="2025636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1857360" y="4214823"/>
              <a:ext cx="297164" cy="265917"/>
            </a:xfrm>
            <a:custGeom>
              <a:avLst/>
              <a:gdLst>
                <a:gd name="T0" fmla="*/ 2147483647 w 138"/>
                <a:gd name="T1" fmla="*/ 2147483647 h 148"/>
                <a:gd name="T2" fmla="*/ 2147483647 w 138"/>
                <a:gd name="T3" fmla="*/ 2147483647 h 148"/>
                <a:gd name="T4" fmla="*/ 2147483647 w 138"/>
                <a:gd name="T5" fmla="*/ 2147483647 h 148"/>
                <a:gd name="T6" fmla="*/ 2147483647 w 138"/>
                <a:gd name="T7" fmla="*/ 2147483647 h 148"/>
                <a:gd name="T8" fmla="*/ 2147483647 w 138"/>
                <a:gd name="T9" fmla="*/ 2147483647 h 148"/>
                <a:gd name="T10" fmla="*/ 2147483647 w 138"/>
                <a:gd name="T11" fmla="*/ 2147483647 h 148"/>
                <a:gd name="T12" fmla="*/ 2147483647 w 138"/>
                <a:gd name="T13" fmla="*/ 2147483647 h 148"/>
                <a:gd name="T14" fmla="*/ 2147483647 w 138"/>
                <a:gd name="T15" fmla="*/ 2147483647 h 148"/>
                <a:gd name="T16" fmla="*/ 0 w 138"/>
                <a:gd name="T17" fmla="*/ 2147483647 h 148"/>
                <a:gd name="T18" fmla="*/ 0 w 138"/>
                <a:gd name="T19" fmla="*/ 2147483647 h 148"/>
                <a:gd name="T20" fmla="*/ 0 w 138"/>
                <a:gd name="T21" fmla="*/ 2147483647 h 148"/>
                <a:gd name="T22" fmla="*/ 0 w 138"/>
                <a:gd name="T23" fmla="*/ 2147483647 h 148"/>
                <a:gd name="T24" fmla="*/ 2147483647 w 138"/>
                <a:gd name="T25" fmla="*/ 2147483647 h 148"/>
                <a:gd name="T26" fmla="*/ 2147483647 w 138"/>
                <a:gd name="T27" fmla="*/ 2147483647 h 148"/>
                <a:gd name="T28" fmla="*/ 2147483647 w 138"/>
                <a:gd name="T29" fmla="*/ 2147483647 h 148"/>
                <a:gd name="T30" fmla="*/ 2147483647 w 138"/>
                <a:gd name="T31" fmla="*/ 2147483647 h 148"/>
                <a:gd name="T32" fmla="*/ 2147483647 w 138"/>
                <a:gd name="T33" fmla="*/ 2147483647 h 148"/>
                <a:gd name="T34" fmla="*/ 2147483647 w 138"/>
                <a:gd name="T35" fmla="*/ 2147483647 h 148"/>
                <a:gd name="T36" fmla="*/ 2147483647 w 138"/>
                <a:gd name="T37" fmla="*/ 2147483647 h 148"/>
                <a:gd name="T38" fmla="*/ 2147483647 w 138"/>
                <a:gd name="T39" fmla="*/ 2147483647 h 148"/>
                <a:gd name="T40" fmla="*/ 2147483647 w 138"/>
                <a:gd name="T41" fmla="*/ 2147483647 h 148"/>
                <a:gd name="T42" fmla="*/ 2147483647 w 138"/>
                <a:gd name="T43" fmla="*/ 2147483647 h 148"/>
                <a:gd name="T44" fmla="*/ 2147483647 w 138"/>
                <a:gd name="T45" fmla="*/ 2147483647 h 148"/>
                <a:gd name="T46" fmla="*/ 2147483647 w 138"/>
                <a:gd name="T47" fmla="*/ 2147483647 h 148"/>
                <a:gd name="T48" fmla="*/ 2147483647 w 138"/>
                <a:gd name="T49" fmla="*/ 2147483647 h 148"/>
                <a:gd name="T50" fmla="*/ 2147483647 w 138"/>
                <a:gd name="T51" fmla="*/ 2147483647 h 148"/>
                <a:gd name="T52" fmla="*/ 2147483647 w 138"/>
                <a:gd name="T53" fmla="*/ 2147483647 h 148"/>
                <a:gd name="T54" fmla="*/ 2147483647 w 138"/>
                <a:gd name="T55" fmla="*/ 2147483647 h 148"/>
                <a:gd name="T56" fmla="*/ 2147483647 w 138"/>
                <a:gd name="T57" fmla="*/ 2147483647 h 148"/>
                <a:gd name="T58" fmla="*/ 2147483647 w 138"/>
                <a:gd name="T59" fmla="*/ 2147483647 h 148"/>
                <a:gd name="T60" fmla="*/ 2147483647 w 138"/>
                <a:gd name="T61" fmla="*/ 2147483647 h 148"/>
                <a:gd name="T62" fmla="*/ 2147483647 w 138"/>
                <a:gd name="T63" fmla="*/ 2147483647 h 148"/>
                <a:gd name="T64" fmla="*/ 2147483647 w 138"/>
                <a:gd name="T65" fmla="*/ 2147483647 h 148"/>
                <a:gd name="T66" fmla="*/ 2147483647 w 138"/>
                <a:gd name="T67" fmla="*/ 2147483647 h 148"/>
                <a:gd name="T68" fmla="*/ 2147483647 w 138"/>
                <a:gd name="T69" fmla="*/ 2147483647 h 148"/>
                <a:gd name="T70" fmla="*/ 2147483647 w 138"/>
                <a:gd name="T71" fmla="*/ 2147483647 h 148"/>
                <a:gd name="T72" fmla="*/ 2147483647 w 138"/>
                <a:gd name="T73" fmla="*/ 2147483647 h 148"/>
                <a:gd name="T74" fmla="*/ 2147483647 w 138"/>
                <a:gd name="T75" fmla="*/ 2147483647 h 148"/>
                <a:gd name="T76" fmla="*/ 2147483647 w 138"/>
                <a:gd name="T77" fmla="*/ 2147483647 h 148"/>
                <a:gd name="T78" fmla="*/ 2147483647 w 138"/>
                <a:gd name="T79" fmla="*/ 2147483647 h 148"/>
                <a:gd name="T80" fmla="*/ 2147483647 w 138"/>
                <a:gd name="T81" fmla="*/ 2147483647 h 148"/>
                <a:gd name="T82" fmla="*/ 2147483647 w 138"/>
                <a:gd name="T83" fmla="*/ 2147483647 h 148"/>
                <a:gd name="T84" fmla="*/ 2147483647 w 138"/>
                <a:gd name="T85" fmla="*/ 2147483647 h 148"/>
                <a:gd name="T86" fmla="*/ 2147483647 w 138"/>
                <a:gd name="T87" fmla="*/ 2147483647 h 148"/>
                <a:gd name="T88" fmla="*/ 2147483647 w 138"/>
                <a:gd name="T89" fmla="*/ 2147483647 h 148"/>
                <a:gd name="T90" fmla="*/ 2147483647 w 138"/>
                <a:gd name="T91" fmla="*/ 2147483647 h 148"/>
                <a:gd name="T92" fmla="*/ 2147483647 w 138"/>
                <a:gd name="T93" fmla="*/ 2147483647 h 148"/>
                <a:gd name="T94" fmla="*/ 2147483647 w 138"/>
                <a:gd name="T95" fmla="*/ 2147483647 h 148"/>
                <a:gd name="T96" fmla="*/ 2147483647 w 138"/>
                <a:gd name="T97" fmla="*/ 2147483647 h 148"/>
                <a:gd name="T98" fmla="*/ 2147483647 w 138"/>
                <a:gd name="T99" fmla="*/ 2147483647 h 148"/>
                <a:gd name="T100" fmla="*/ 2147483647 w 138"/>
                <a:gd name="T101" fmla="*/ 2147483647 h 148"/>
                <a:gd name="T102" fmla="*/ 2147483647 w 138"/>
                <a:gd name="T103" fmla="*/ 0 h 148"/>
                <a:gd name="T104" fmla="*/ 2147483647 w 138"/>
                <a:gd name="T105" fmla="*/ 2147483647 h 148"/>
                <a:gd name="T106" fmla="*/ 2147483647 w 138"/>
                <a:gd name="T107" fmla="*/ 2147483647 h 148"/>
                <a:gd name="T108" fmla="*/ 2147483647 w 138"/>
                <a:gd name="T109" fmla="*/ 2147483647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"/>
                <a:gd name="T166" fmla="*/ 0 h 148"/>
                <a:gd name="T167" fmla="*/ 138 w 138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" h="148">
                  <a:moveTo>
                    <a:pt x="43" y="13"/>
                  </a:moveTo>
                  <a:lnTo>
                    <a:pt x="38" y="13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32" y="19"/>
                  </a:lnTo>
                  <a:lnTo>
                    <a:pt x="30" y="21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5" y="36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4" y="55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2" y="93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2"/>
                  </a:lnTo>
                  <a:lnTo>
                    <a:pt x="4" y="104"/>
                  </a:lnTo>
                  <a:lnTo>
                    <a:pt x="4" y="106"/>
                  </a:lnTo>
                  <a:lnTo>
                    <a:pt x="7" y="108"/>
                  </a:lnTo>
                  <a:lnTo>
                    <a:pt x="7" y="110"/>
                  </a:lnTo>
                  <a:lnTo>
                    <a:pt x="9" y="112"/>
                  </a:lnTo>
                  <a:lnTo>
                    <a:pt x="9" y="114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5" y="121"/>
                  </a:lnTo>
                  <a:lnTo>
                    <a:pt x="15" y="123"/>
                  </a:lnTo>
                  <a:lnTo>
                    <a:pt x="17" y="125"/>
                  </a:lnTo>
                  <a:lnTo>
                    <a:pt x="19" y="127"/>
                  </a:lnTo>
                  <a:lnTo>
                    <a:pt x="21" y="129"/>
                  </a:lnTo>
                  <a:lnTo>
                    <a:pt x="23" y="129"/>
                  </a:lnTo>
                  <a:lnTo>
                    <a:pt x="23" y="131"/>
                  </a:lnTo>
                  <a:lnTo>
                    <a:pt x="26" y="133"/>
                  </a:lnTo>
                  <a:lnTo>
                    <a:pt x="30" y="135"/>
                  </a:lnTo>
                  <a:lnTo>
                    <a:pt x="32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0" y="142"/>
                  </a:lnTo>
                  <a:lnTo>
                    <a:pt x="45" y="142"/>
                  </a:lnTo>
                  <a:lnTo>
                    <a:pt x="47" y="144"/>
                  </a:lnTo>
                  <a:lnTo>
                    <a:pt x="49" y="144"/>
                  </a:lnTo>
                  <a:lnTo>
                    <a:pt x="51" y="146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9" y="146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68" y="146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6" y="146"/>
                  </a:lnTo>
                  <a:lnTo>
                    <a:pt x="78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7" y="144"/>
                  </a:lnTo>
                  <a:lnTo>
                    <a:pt x="91" y="144"/>
                  </a:lnTo>
                  <a:lnTo>
                    <a:pt x="93" y="142"/>
                  </a:lnTo>
                  <a:lnTo>
                    <a:pt x="95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10" y="131"/>
                  </a:lnTo>
                  <a:lnTo>
                    <a:pt x="112" y="131"/>
                  </a:lnTo>
                  <a:lnTo>
                    <a:pt x="114" y="129"/>
                  </a:lnTo>
                  <a:lnTo>
                    <a:pt x="117" y="127"/>
                  </a:lnTo>
                  <a:lnTo>
                    <a:pt x="121" y="123"/>
                  </a:lnTo>
                  <a:lnTo>
                    <a:pt x="123" y="121"/>
                  </a:lnTo>
                  <a:lnTo>
                    <a:pt x="123" y="118"/>
                  </a:lnTo>
                  <a:lnTo>
                    <a:pt x="125" y="116"/>
                  </a:lnTo>
                  <a:lnTo>
                    <a:pt x="127" y="114"/>
                  </a:lnTo>
                  <a:lnTo>
                    <a:pt x="127" y="112"/>
                  </a:lnTo>
                  <a:lnTo>
                    <a:pt x="129" y="110"/>
                  </a:lnTo>
                  <a:lnTo>
                    <a:pt x="129" y="108"/>
                  </a:lnTo>
                  <a:lnTo>
                    <a:pt x="131" y="106"/>
                  </a:lnTo>
                  <a:lnTo>
                    <a:pt x="131" y="104"/>
                  </a:lnTo>
                  <a:lnTo>
                    <a:pt x="133" y="102"/>
                  </a:lnTo>
                  <a:lnTo>
                    <a:pt x="133" y="99"/>
                  </a:lnTo>
                  <a:lnTo>
                    <a:pt x="133" y="97"/>
                  </a:lnTo>
                  <a:lnTo>
                    <a:pt x="136" y="95"/>
                  </a:lnTo>
                  <a:lnTo>
                    <a:pt x="138" y="93"/>
                  </a:lnTo>
                  <a:lnTo>
                    <a:pt x="138" y="91"/>
                  </a:lnTo>
                  <a:lnTo>
                    <a:pt x="138" y="89"/>
                  </a:lnTo>
                  <a:lnTo>
                    <a:pt x="138" y="85"/>
                  </a:lnTo>
                  <a:lnTo>
                    <a:pt x="138" y="82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38" y="70"/>
                  </a:lnTo>
                  <a:lnTo>
                    <a:pt x="138" y="68"/>
                  </a:lnTo>
                  <a:lnTo>
                    <a:pt x="138" y="66"/>
                  </a:lnTo>
                  <a:lnTo>
                    <a:pt x="138" y="61"/>
                  </a:lnTo>
                  <a:lnTo>
                    <a:pt x="138" y="59"/>
                  </a:lnTo>
                  <a:lnTo>
                    <a:pt x="136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1" y="47"/>
                  </a:lnTo>
                  <a:lnTo>
                    <a:pt x="131" y="44"/>
                  </a:lnTo>
                  <a:lnTo>
                    <a:pt x="129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5" y="36"/>
                  </a:lnTo>
                  <a:lnTo>
                    <a:pt x="123" y="32"/>
                  </a:lnTo>
                  <a:lnTo>
                    <a:pt x="123" y="30"/>
                  </a:lnTo>
                  <a:lnTo>
                    <a:pt x="121" y="30"/>
                  </a:lnTo>
                  <a:lnTo>
                    <a:pt x="121" y="27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2" y="17"/>
                  </a:lnTo>
                  <a:lnTo>
                    <a:pt x="110" y="15"/>
                  </a:lnTo>
                  <a:lnTo>
                    <a:pt x="108" y="13"/>
                  </a:lnTo>
                  <a:lnTo>
                    <a:pt x="106" y="13"/>
                  </a:lnTo>
                  <a:lnTo>
                    <a:pt x="102" y="8"/>
                  </a:lnTo>
                  <a:lnTo>
                    <a:pt x="100" y="8"/>
                  </a:lnTo>
                  <a:lnTo>
                    <a:pt x="95" y="6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5" y="2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5" y="6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A3A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1578874" y="5017315"/>
              <a:ext cx="934564" cy="425825"/>
            </a:xfrm>
            <a:custGeom>
              <a:avLst/>
              <a:gdLst>
                <a:gd name="T0" fmla="*/ 2147483647 w 434"/>
                <a:gd name="T1" fmla="*/ 0 h 237"/>
                <a:gd name="T2" fmla="*/ 2147483647 w 434"/>
                <a:gd name="T3" fmla="*/ 2147483647 h 237"/>
                <a:gd name="T4" fmla="*/ 2147483647 w 434"/>
                <a:gd name="T5" fmla="*/ 2147483647 h 237"/>
                <a:gd name="T6" fmla="*/ 2147483647 w 434"/>
                <a:gd name="T7" fmla="*/ 2147483647 h 237"/>
                <a:gd name="T8" fmla="*/ 2147483647 w 434"/>
                <a:gd name="T9" fmla="*/ 2147483647 h 237"/>
                <a:gd name="T10" fmla="*/ 2147483647 w 434"/>
                <a:gd name="T11" fmla="*/ 2147483647 h 237"/>
                <a:gd name="T12" fmla="*/ 2147483647 w 434"/>
                <a:gd name="T13" fmla="*/ 2147483647 h 237"/>
                <a:gd name="T14" fmla="*/ 2147483647 w 434"/>
                <a:gd name="T15" fmla="*/ 2147483647 h 237"/>
                <a:gd name="T16" fmla="*/ 2147483647 w 434"/>
                <a:gd name="T17" fmla="*/ 2147483647 h 237"/>
                <a:gd name="T18" fmla="*/ 2147483647 w 434"/>
                <a:gd name="T19" fmla="*/ 2147483647 h 237"/>
                <a:gd name="T20" fmla="*/ 2147483647 w 434"/>
                <a:gd name="T21" fmla="*/ 2147483647 h 237"/>
                <a:gd name="T22" fmla="*/ 2147483647 w 434"/>
                <a:gd name="T23" fmla="*/ 2147483647 h 237"/>
                <a:gd name="T24" fmla="*/ 2147483647 w 434"/>
                <a:gd name="T25" fmla="*/ 2147483647 h 237"/>
                <a:gd name="T26" fmla="*/ 2147483647 w 434"/>
                <a:gd name="T27" fmla="*/ 2147483647 h 237"/>
                <a:gd name="T28" fmla="*/ 2147483647 w 434"/>
                <a:gd name="T29" fmla="*/ 2147483647 h 237"/>
                <a:gd name="T30" fmla="*/ 0 w 434"/>
                <a:gd name="T31" fmla="*/ 2147483647 h 237"/>
                <a:gd name="T32" fmla="*/ 2147483647 w 434"/>
                <a:gd name="T33" fmla="*/ 2147483647 h 237"/>
                <a:gd name="T34" fmla="*/ 2147483647 w 434"/>
                <a:gd name="T35" fmla="*/ 2147483647 h 237"/>
                <a:gd name="T36" fmla="*/ 2147483647 w 434"/>
                <a:gd name="T37" fmla="*/ 2147483647 h 237"/>
                <a:gd name="T38" fmla="*/ 2147483647 w 434"/>
                <a:gd name="T39" fmla="*/ 2147483647 h 237"/>
                <a:gd name="T40" fmla="*/ 2147483647 w 434"/>
                <a:gd name="T41" fmla="*/ 2147483647 h 237"/>
                <a:gd name="T42" fmla="*/ 2147483647 w 434"/>
                <a:gd name="T43" fmla="*/ 2147483647 h 237"/>
                <a:gd name="T44" fmla="*/ 2147483647 w 434"/>
                <a:gd name="T45" fmla="*/ 2147483647 h 237"/>
                <a:gd name="T46" fmla="*/ 2147483647 w 434"/>
                <a:gd name="T47" fmla="*/ 2147483647 h 237"/>
                <a:gd name="T48" fmla="*/ 2147483647 w 434"/>
                <a:gd name="T49" fmla="*/ 2147483647 h 237"/>
                <a:gd name="T50" fmla="*/ 2147483647 w 434"/>
                <a:gd name="T51" fmla="*/ 2147483647 h 237"/>
                <a:gd name="T52" fmla="*/ 2147483647 w 434"/>
                <a:gd name="T53" fmla="*/ 2147483647 h 237"/>
                <a:gd name="T54" fmla="*/ 2147483647 w 434"/>
                <a:gd name="T55" fmla="*/ 2147483647 h 237"/>
                <a:gd name="T56" fmla="*/ 2147483647 w 434"/>
                <a:gd name="T57" fmla="*/ 2147483647 h 237"/>
                <a:gd name="T58" fmla="*/ 2147483647 w 434"/>
                <a:gd name="T59" fmla="*/ 2147483647 h 237"/>
                <a:gd name="T60" fmla="*/ 2147483647 w 434"/>
                <a:gd name="T61" fmla="*/ 2147483647 h 237"/>
                <a:gd name="T62" fmla="*/ 2147483647 w 434"/>
                <a:gd name="T63" fmla="*/ 2147483647 h 237"/>
                <a:gd name="T64" fmla="*/ 2147483647 w 434"/>
                <a:gd name="T65" fmla="*/ 2147483647 h 237"/>
                <a:gd name="T66" fmla="*/ 2147483647 w 434"/>
                <a:gd name="T67" fmla="*/ 2147483647 h 237"/>
                <a:gd name="T68" fmla="*/ 2147483647 w 434"/>
                <a:gd name="T69" fmla="*/ 2147483647 h 237"/>
                <a:gd name="T70" fmla="*/ 2147483647 w 434"/>
                <a:gd name="T71" fmla="*/ 2147483647 h 237"/>
                <a:gd name="T72" fmla="*/ 2147483647 w 434"/>
                <a:gd name="T73" fmla="*/ 2147483647 h 237"/>
                <a:gd name="T74" fmla="*/ 2147483647 w 434"/>
                <a:gd name="T75" fmla="*/ 2147483647 h 237"/>
                <a:gd name="T76" fmla="*/ 2147483647 w 434"/>
                <a:gd name="T77" fmla="*/ 2147483647 h 237"/>
                <a:gd name="T78" fmla="*/ 2147483647 w 434"/>
                <a:gd name="T79" fmla="*/ 2147483647 h 237"/>
                <a:gd name="T80" fmla="*/ 2147483647 w 434"/>
                <a:gd name="T81" fmla="*/ 2147483647 h 237"/>
                <a:gd name="T82" fmla="*/ 2147483647 w 434"/>
                <a:gd name="T83" fmla="*/ 2147483647 h 237"/>
                <a:gd name="T84" fmla="*/ 2147483647 w 434"/>
                <a:gd name="T85" fmla="*/ 2147483647 h 237"/>
                <a:gd name="T86" fmla="*/ 2147483647 w 434"/>
                <a:gd name="T87" fmla="*/ 2147483647 h 237"/>
                <a:gd name="T88" fmla="*/ 2147483647 w 434"/>
                <a:gd name="T89" fmla="*/ 2147483647 h 237"/>
                <a:gd name="T90" fmla="*/ 2147483647 w 434"/>
                <a:gd name="T91" fmla="*/ 2147483647 h 237"/>
                <a:gd name="T92" fmla="*/ 2147483647 w 434"/>
                <a:gd name="T93" fmla="*/ 2147483647 h 237"/>
                <a:gd name="T94" fmla="*/ 2147483647 w 434"/>
                <a:gd name="T95" fmla="*/ 2147483647 h 237"/>
                <a:gd name="T96" fmla="*/ 2147483647 w 434"/>
                <a:gd name="T97" fmla="*/ 2147483647 h 237"/>
                <a:gd name="T98" fmla="*/ 2147483647 w 434"/>
                <a:gd name="T99" fmla="*/ 2147483647 h 237"/>
                <a:gd name="T100" fmla="*/ 2147483647 w 434"/>
                <a:gd name="T101" fmla="*/ 2147483647 h 237"/>
                <a:gd name="T102" fmla="*/ 2147483647 w 434"/>
                <a:gd name="T103" fmla="*/ 2147483647 h 237"/>
                <a:gd name="T104" fmla="*/ 2147483647 w 434"/>
                <a:gd name="T105" fmla="*/ 2147483647 h 237"/>
                <a:gd name="T106" fmla="*/ 2147483647 w 434"/>
                <a:gd name="T107" fmla="*/ 2147483647 h 237"/>
                <a:gd name="T108" fmla="*/ 2147483647 w 434"/>
                <a:gd name="T109" fmla="*/ 2147483647 h 237"/>
                <a:gd name="T110" fmla="*/ 2147483647 w 434"/>
                <a:gd name="T111" fmla="*/ 2147483647 h 237"/>
                <a:gd name="T112" fmla="*/ 2147483647 w 434"/>
                <a:gd name="T113" fmla="*/ 2147483647 h 237"/>
                <a:gd name="T114" fmla="*/ 2147483647 w 434"/>
                <a:gd name="T115" fmla="*/ 2147483647 h 237"/>
                <a:gd name="T116" fmla="*/ 2147483647 w 434"/>
                <a:gd name="T117" fmla="*/ 2147483647 h 237"/>
                <a:gd name="T118" fmla="*/ 2147483647 w 434"/>
                <a:gd name="T119" fmla="*/ 2147483647 h 237"/>
                <a:gd name="T120" fmla="*/ 2147483647 w 434"/>
                <a:gd name="T121" fmla="*/ 2147483647 h 237"/>
                <a:gd name="T122" fmla="*/ 2147483647 w 434"/>
                <a:gd name="T123" fmla="*/ 0 h 237"/>
                <a:gd name="T124" fmla="*/ 2147483647 w 434"/>
                <a:gd name="T125" fmla="*/ 0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4"/>
                <a:gd name="T190" fmla="*/ 0 h 237"/>
                <a:gd name="T191" fmla="*/ 434 w 434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4" h="237">
                  <a:moveTo>
                    <a:pt x="224" y="0"/>
                  </a:moveTo>
                  <a:lnTo>
                    <a:pt x="222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09" y="2"/>
                  </a:lnTo>
                  <a:lnTo>
                    <a:pt x="207" y="2"/>
                  </a:lnTo>
                  <a:lnTo>
                    <a:pt x="205" y="2"/>
                  </a:lnTo>
                  <a:lnTo>
                    <a:pt x="201" y="4"/>
                  </a:lnTo>
                  <a:lnTo>
                    <a:pt x="199" y="4"/>
                  </a:lnTo>
                  <a:lnTo>
                    <a:pt x="195" y="6"/>
                  </a:lnTo>
                  <a:lnTo>
                    <a:pt x="190" y="8"/>
                  </a:lnTo>
                  <a:lnTo>
                    <a:pt x="186" y="10"/>
                  </a:lnTo>
                  <a:lnTo>
                    <a:pt x="182" y="10"/>
                  </a:lnTo>
                  <a:lnTo>
                    <a:pt x="178" y="12"/>
                  </a:lnTo>
                  <a:lnTo>
                    <a:pt x="174" y="14"/>
                  </a:lnTo>
                  <a:lnTo>
                    <a:pt x="169" y="17"/>
                  </a:lnTo>
                  <a:lnTo>
                    <a:pt x="165" y="19"/>
                  </a:lnTo>
                  <a:lnTo>
                    <a:pt x="161" y="21"/>
                  </a:lnTo>
                  <a:lnTo>
                    <a:pt x="154" y="23"/>
                  </a:lnTo>
                  <a:lnTo>
                    <a:pt x="152" y="25"/>
                  </a:lnTo>
                  <a:lnTo>
                    <a:pt x="146" y="27"/>
                  </a:lnTo>
                  <a:lnTo>
                    <a:pt x="142" y="31"/>
                  </a:lnTo>
                  <a:lnTo>
                    <a:pt x="138" y="33"/>
                  </a:lnTo>
                  <a:lnTo>
                    <a:pt x="131" y="36"/>
                  </a:lnTo>
                  <a:lnTo>
                    <a:pt x="127" y="38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4" y="46"/>
                  </a:lnTo>
                  <a:lnTo>
                    <a:pt x="108" y="48"/>
                  </a:lnTo>
                  <a:lnTo>
                    <a:pt x="104" y="53"/>
                  </a:lnTo>
                  <a:lnTo>
                    <a:pt x="99" y="55"/>
                  </a:lnTo>
                  <a:lnTo>
                    <a:pt x="93" y="57"/>
                  </a:lnTo>
                  <a:lnTo>
                    <a:pt x="89" y="61"/>
                  </a:lnTo>
                  <a:lnTo>
                    <a:pt x="85" y="63"/>
                  </a:lnTo>
                  <a:lnTo>
                    <a:pt x="78" y="65"/>
                  </a:lnTo>
                  <a:lnTo>
                    <a:pt x="76" y="69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3" y="84"/>
                  </a:lnTo>
                  <a:lnTo>
                    <a:pt x="49" y="86"/>
                  </a:lnTo>
                  <a:lnTo>
                    <a:pt x="44" y="91"/>
                  </a:lnTo>
                  <a:lnTo>
                    <a:pt x="40" y="93"/>
                  </a:lnTo>
                  <a:lnTo>
                    <a:pt x="38" y="95"/>
                  </a:lnTo>
                  <a:lnTo>
                    <a:pt x="34" y="99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3" y="108"/>
                  </a:lnTo>
                  <a:lnTo>
                    <a:pt x="21" y="110"/>
                  </a:lnTo>
                  <a:lnTo>
                    <a:pt x="17" y="112"/>
                  </a:lnTo>
                  <a:lnTo>
                    <a:pt x="15" y="114"/>
                  </a:lnTo>
                  <a:lnTo>
                    <a:pt x="13" y="116"/>
                  </a:lnTo>
                  <a:lnTo>
                    <a:pt x="11" y="118"/>
                  </a:lnTo>
                  <a:lnTo>
                    <a:pt x="8" y="122"/>
                  </a:lnTo>
                  <a:lnTo>
                    <a:pt x="6" y="124"/>
                  </a:lnTo>
                  <a:lnTo>
                    <a:pt x="6" y="127"/>
                  </a:lnTo>
                  <a:lnTo>
                    <a:pt x="4" y="129"/>
                  </a:lnTo>
                  <a:lnTo>
                    <a:pt x="2" y="131"/>
                  </a:lnTo>
                  <a:lnTo>
                    <a:pt x="2" y="133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2" y="141"/>
                  </a:lnTo>
                  <a:lnTo>
                    <a:pt x="4" y="146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11" y="152"/>
                  </a:lnTo>
                  <a:lnTo>
                    <a:pt x="15" y="152"/>
                  </a:lnTo>
                  <a:lnTo>
                    <a:pt x="17" y="154"/>
                  </a:lnTo>
                  <a:lnTo>
                    <a:pt x="21" y="156"/>
                  </a:lnTo>
                  <a:lnTo>
                    <a:pt x="23" y="158"/>
                  </a:lnTo>
                  <a:lnTo>
                    <a:pt x="28" y="160"/>
                  </a:lnTo>
                  <a:lnTo>
                    <a:pt x="32" y="163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7" y="169"/>
                  </a:lnTo>
                  <a:lnTo>
                    <a:pt x="51" y="171"/>
                  </a:lnTo>
                  <a:lnTo>
                    <a:pt x="55" y="173"/>
                  </a:lnTo>
                  <a:lnTo>
                    <a:pt x="61" y="175"/>
                  </a:lnTo>
                  <a:lnTo>
                    <a:pt x="68" y="177"/>
                  </a:lnTo>
                  <a:lnTo>
                    <a:pt x="72" y="180"/>
                  </a:lnTo>
                  <a:lnTo>
                    <a:pt x="78" y="182"/>
                  </a:lnTo>
                  <a:lnTo>
                    <a:pt x="85" y="184"/>
                  </a:lnTo>
                  <a:lnTo>
                    <a:pt x="91" y="186"/>
                  </a:lnTo>
                  <a:lnTo>
                    <a:pt x="97" y="188"/>
                  </a:lnTo>
                  <a:lnTo>
                    <a:pt x="104" y="190"/>
                  </a:lnTo>
                  <a:lnTo>
                    <a:pt x="110" y="192"/>
                  </a:lnTo>
                  <a:lnTo>
                    <a:pt x="116" y="194"/>
                  </a:lnTo>
                  <a:lnTo>
                    <a:pt x="125" y="196"/>
                  </a:lnTo>
                  <a:lnTo>
                    <a:pt x="131" y="199"/>
                  </a:lnTo>
                  <a:lnTo>
                    <a:pt x="138" y="201"/>
                  </a:lnTo>
                  <a:lnTo>
                    <a:pt x="144" y="203"/>
                  </a:lnTo>
                  <a:lnTo>
                    <a:pt x="152" y="203"/>
                  </a:lnTo>
                  <a:lnTo>
                    <a:pt x="159" y="207"/>
                  </a:lnTo>
                  <a:lnTo>
                    <a:pt x="165" y="207"/>
                  </a:lnTo>
                  <a:lnTo>
                    <a:pt x="171" y="209"/>
                  </a:lnTo>
                  <a:lnTo>
                    <a:pt x="178" y="211"/>
                  </a:lnTo>
                  <a:lnTo>
                    <a:pt x="186" y="213"/>
                  </a:lnTo>
                  <a:lnTo>
                    <a:pt x="193" y="216"/>
                  </a:lnTo>
                  <a:lnTo>
                    <a:pt x="199" y="218"/>
                  </a:lnTo>
                  <a:lnTo>
                    <a:pt x="205" y="218"/>
                  </a:lnTo>
                  <a:lnTo>
                    <a:pt x="212" y="220"/>
                  </a:lnTo>
                  <a:lnTo>
                    <a:pt x="218" y="222"/>
                  </a:lnTo>
                  <a:lnTo>
                    <a:pt x="224" y="224"/>
                  </a:lnTo>
                  <a:lnTo>
                    <a:pt x="231" y="224"/>
                  </a:lnTo>
                  <a:lnTo>
                    <a:pt x="237" y="226"/>
                  </a:lnTo>
                  <a:lnTo>
                    <a:pt x="243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8" y="230"/>
                  </a:lnTo>
                  <a:lnTo>
                    <a:pt x="265" y="230"/>
                  </a:lnTo>
                  <a:lnTo>
                    <a:pt x="269" y="232"/>
                  </a:lnTo>
                  <a:lnTo>
                    <a:pt x="273" y="232"/>
                  </a:lnTo>
                  <a:lnTo>
                    <a:pt x="277" y="232"/>
                  </a:lnTo>
                  <a:lnTo>
                    <a:pt x="281" y="232"/>
                  </a:lnTo>
                  <a:lnTo>
                    <a:pt x="286" y="235"/>
                  </a:lnTo>
                  <a:lnTo>
                    <a:pt x="290" y="235"/>
                  </a:lnTo>
                  <a:lnTo>
                    <a:pt x="294" y="235"/>
                  </a:lnTo>
                  <a:lnTo>
                    <a:pt x="296" y="235"/>
                  </a:lnTo>
                  <a:lnTo>
                    <a:pt x="300" y="237"/>
                  </a:lnTo>
                  <a:lnTo>
                    <a:pt x="303" y="235"/>
                  </a:lnTo>
                  <a:lnTo>
                    <a:pt x="305" y="235"/>
                  </a:lnTo>
                  <a:lnTo>
                    <a:pt x="307" y="235"/>
                  </a:lnTo>
                  <a:lnTo>
                    <a:pt x="309" y="235"/>
                  </a:lnTo>
                  <a:lnTo>
                    <a:pt x="311" y="232"/>
                  </a:lnTo>
                  <a:lnTo>
                    <a:pt x="313" y="230"/>
                  </a:lnTo>
                  <a:lnTo>
                    <a:pt x="315" y="230"/>
                  </a:lnTo>
                  <a:lnTo>
                    <a:pt x="317" y="230"/>
                  </a:lnTo>
                  <a:lnTo>
                    <a:pt x="320" y="226"/>
                  </a:lnTo>
                  <a:lnTo>
                    <a:pt x="322" y="226"/>
                  </a:lnTo>
                  <a:lnTo>
                    <a:pt x="324" y="224"/>
                  </a:lnTo>
                  <a:lnTo>
                    <a:pt x="326" y="224"/>
                  </a:lnTo>
                  <a:lnTo>
                    <a:pt x="328" y="222"/>
                  </a:lnTo>
                  <a:lnTo>
                    <a:pt x="330" y="222"/>
                  </a:lnTo>
                  <a:lnTo>
                    <a:pt x="332" y="218"/>
                  </a:lnTo>
                  <a:lnTo>
                    <a:pt x="334" y="218"/>
                  </a:lnTo>
                  <a:lnTo>
                    <a:pt x="336" y="216"/>
                  </a:lnTo>
                  <a:lnTo>
                    <a:pt x="339" y="213"/>
                  </a:lnTo>
                  <a:lnTo>
                    <a:pt x="343" y="211"/>
                  </a:lnTo>
                  <a:lnTo>
                    <a:pt x="345" y="209"/>
                  </a:lnTo>
                  <a:lnTo>
                    <a:pt x="347" y="207"/>
                  </a:lnTo>
                  <a:lnTo>
                    <a:pt x="351" y="203"/>
                  </a:lnTo>
                  <a:lnTo>
                    <a:pt x="353" y="201"/>
                  </a:lnTo>
                  <a:lnTo>
                    <a:pt x="355" y="201"/>
                  </a:lnTo>
                  <a:lnTo>
                    <a:pt x="358" y="199"/>
                  </a:lnTo>
                  <a:lnTo>
                    <a:pt x="360" y="194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8" y="186"/>
                  </a:lnTo>
                  <a:lnTo>
                    <a:pt x="370" y="186"/>
                  </a:lnTo>
                  <a:lnTo>
                    <a:pt x="375" y="182"/>
                  </a:lnTo>
                  <a:lnTo>
                    <a:pt x="377" y="180"/>
                  </a:lnTo>
                  <a:lnTo>
                    <a:pt x="379" y="177"/>
                  </a:lnTo>
                  <a:lnTo>
                    <a:pt x="383" y="175"/>
                  </a:lnTo>
                  <a:lnTo>
                    <a:pt x="385" y="171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1" y="163"/>
                  </a:lnTo>
                  <a:lnTo>
                    <a:pt x="394" y="160"/>
                  </a:lnTo>
                  <a:lnTo>
                    <a:pt x="398" y="156"/>
                  </a:lnTo>
                  <a:lnTo>
                    <a:pt x="400" y="154"/>
                  </a:lnTo>
                  <a:lnTo>
                    <a:pt x="404" y="152"/>
                  </a:lnTo>
                  <a:lnTo>
                    <a:pt x="404" y="148"/>
                  </a:lnTo>
                  <a:lnTo>
                    <a:pt x="406" y="146"/>
                  </a:lnTo>
                  <a:lnTo>
                    <a:pt x="408" y="141"/>
                  </a:lnTo>
                  <a:lnTo>
                    <a:pt x="413" y="139"/>
                  </a:lnTo>
                  <a:lnTo>
                    <a:pt x="413" y="137"/>
                  </a:lnTo>
                  <a:lnTo>
                    <a:pt x="415" y="135"/>
                  </a:lnTo>
                  <a:lnTo>
                    <a:pt x="417" y="131"/>
                  </a:lnTo>
                  <a:lnTo>
                    <a:pt x="419" y="129"/>
                  </a:lnTo>
                  <a:lnTo>
                    <a:pt x="421" y="127"/>
                  </a:lnTo>
                  <a:lnTo>
                    <a:pt x="421" y="124"/>
                  </a:lnTo>
                  <a:lnTo>
                    <a:pt x="423" y="120"/>
                  </a:lnTo>
                  <a:lnTo>
                    <a:pt x="425" y="118"/>
                  </a:lnTo>
                  <a:lnTo>
                    <a:pt x="427" y="116"/>
                  </a:lnTo>
                  <a:lnTo>
                    <a:pt x="427" y="114"/>
                  </a:lnTo>
                  <a:lnTo>
                    <a:pt x="430" y="110"/>
                  </a:lnTo>
                  <a:lnTo>
                    <a:pt x="430" y="108"/>
                  </a:lnTo>
                  <a:lnTo>
                    <a:pt x="430" y="105"/>
                  </a:lnTo>
                  <a:lnTo>
                    <a:pt x="432" y="103"/>
                  </a:lnTo>
                  <a:lnTo>
                    <a:pt x="432" y="101"/>
                  </a:lnTo>
                  <a:lnTo>
                    <a:pt x="432" y="99"/>
                  </a:lnTo>
                  <a:lnTo>
                    <a:pt x="432" y="97"/>
                  </a:lnTo>
                  <a:lnTo>
                    <a:pt x="432" y="95"/>
                  </a:lnTo>
                  <a:lnTo>
                    <a:pt x="432" y="93"/>
                  </a:lnTo>
                  <a:lnTo>
                    <a:pt x="434" y="91"/>
                  </a:lnTo>
                  <a:lnTo>
                    <a:pt x="432" y="89"/>
                  </a:lnTo>
                  <a:lnTo>
                    <a:pt x="432" y="86"/>
                  </a:lnTo>
                  <a:lnTo>
                    <a:pt x="432" y="84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27" y="78"/>
                  </a:lnTo>
                  <a:lnTo>
                    <a:pt x="423" y="76"/>
                  </a:lnTo>
                  <a:lnTo>
                    <a:pt x="421" y="72"/>
                  </a:lnTo>
                  <a:lnTo>
                    <a:pt x="419" y="69"/>
                  </a:lnTo>
                  <a:lnTo>
                    <a:pt x="417" y="69"/>
                  </a:lnTo>
                  <a:lnTo>
                    <a:pt x="415" y="65"/>
                  </a:lnTo>
                  <a:lnTo>
                    <a:pt x="413" y="63"/>
                  </a:lnTo>
                  <a:lnTo>
                    <a:pt x="408" y="63"/>
                  </a:lnTo>
                  <a:lnTo>
                    <a:pt x="406" y="61"/>
                  </a:lnTo>
                  <a:lnTo>
                    <a:pt x="404" y="59"/>
                  </a:lnTo>
                  <a:lnTo>
                    <a:pt x="400" y="57"/>
                  </a:lnTo>
                  <a:lnTo>
                    <a:pt x="396" y="55"/>
                  </a:lnTo>
                  <a:lnTo>
                    <a:pt x="391" y="53"/>
                  </a:lnTo>
                  <a:lnTo>
                    <a:pt x="389" y="50"/>
                  </a:lnTo>
                  <a:lnTo>
                    <a:pt x="383" y="48"/>
                  </a:lnTo>
                  <a:lnTo>
                    <a:pt x="379" y="46"/>
                  </a:lnTo>
                  <a:lnTo>
                    <a:pt x="377" y="46"/>
                  </a:lnTo>
                  <a:lnTo>
                    <a:pt x="370" y="42"/>
                  </a:lnTo>
                  <a:lnTo>
                    <a:pt x="368" y="42"/>
                  </a:lnTo>
                  <a:lnTo>
                    <a:pt x="362" y="40"/>
                  </a:lnTo>
                  <a:lnTo>
                    <a:pt x="360" y="38"/>
                  </a:lnTo>
                  <a:lnTo>
                    <a:pt x="353" y="36"/>
                  </a:lnTo>
                  <a:lnTo>
                    <a:pt x="349" y="33"/>
                  </a:lnTo>
                  <a:lnTo>
                    <a:pt x="345" y="31"/>
                  </a:lnTo>
                  <a:lnTo>
                    <a:pt x="341" y="31"/>
                  </a:lnTo>
                  <a:lnTo>
                    <a:pt x="336" y="29"/>
                  </a:lnTo>
                  <a:lnTo>
                    <a:pt x="332" y="27"/>
                  </a:lnTo>
                  <a:lnTo>
                    <a:pt x="328" y="25"/>
                  </a:lnTo>
                  <a:lnTo>
                    <a:pt x="322" y="23"/>
                  </a:lnTo>
                  <a:lnTo>
                    <a:pt x="317" y="23"/>
                  </a:lnTo>
                  <a:lnTo>
                    <a:pt x="313" y="21"/>
                  </a:lnTo>
                  <a:lnTo>
                    <a:pt x="309" y="19"/>
                  </a:lnTo>
                  <a:lnTo>
                    <a:pt x="305" y="19"/>
                  </a:lnTo>
                  <a:lnTo>
                    <a:pt x="300" y="17"/>
                  </a:lnTo>
                  <a:lnTo>
                    <a:pt x="294" y="17"/>
                  </a:lnTo>
                  <a:lnTo>
                    <a:pt x="292" y="14"/>
                  </a:lnTo>
                  <a:lnTo>
                    <a:pt x="286" y="12"/>
                  </a:lnTo>
                  <a:lnTo>
                    <a:pt x="281" y="12"/>
                  </a:lnTo>
                  <a:lnTo>
                    <a:pt x="277" y="10"/>
                  </a:lnTo>
                  <a:lnTo>
                    <a:pt x="275" y="10"/>
                  </a:lnTo>
                  <a:lnTo>
                    <a:pt x="271" y="8"/>
                  </a:lnTo>
                  <a:lnTo>
                    <a:pt x="267" y="8"/>
                  </a:lnTo>
                  <a:lnTo>
                    <a:pt x="262" y="8"/>
                  </a:lnTo>
                  <a:lnTo>
                    <a:pt x="258" y="6"/>
                  </a:lnTo>
                  <a:lnTo>
                    <a:pt x="256" y="4"/>
                  </a:lnTo>
                  <a:lnTo>
                    <a:pt x="252" y="4"/>
                  </a:lnTo>
                  <a:lnTo>
                    <a:pt x="248" y="4"/>
                  </a:lnTo>
                  <a:lnTo>
                    <a:pt x="245" y="2"/>
                  </a:lnTo>
                  <a:lnTo>
                    <a:pt x="243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5" y="0"/>
                  </a:lnTo>
                  <a:lnTo>
                    <a:pt x="233" y="0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A3A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1439972" y="5430563"/>
              <a:ext cx="727839" cy="738457"/>
            </a:xfrm>
            <a:custGeom>
              <a:avLst/>
              <a:gdLst>
                <a:gd name="T0" fmla="*/ 2147483647 w 338"/>
                <a:gd name="T1" fmla="*/ 2147483647 h 411"/>
                <a:gd name="T2" fmla="*/ 2147483647 w 338"/>
                <a:gd name="T3" fmla="*/ 2147483647 h 411"/>
                <a:gd name="T4" fmla="*/ 2147483647 w 338"/>
                <a:gd name="T5" fmla="*/ 2147483647 h 411"/>
                <a:gd name="T6" fmla="*/ 2147483647 w 338"/>
                <a:gd name="T7" fmla="*/ 2147483647 h 411"/>
                <a:gd name="T8" fmla="*/ 2147483647 w 338"/>
                <a:gd name="T9" fmla="*/ 2147483647 h 411"/>
                <a:gd name="T10" fmla="*/ 2147483647 w 338"/>
                <a:gd name="T11" fmla="*/ 2147483647 h 411"/>
                <a:gd name="T12" fmla="*/ 2147483647 w 338"/>
                <a:gd name="T13" fmla="*/ 2147483647 h 411"/>
                <a:gd name="T14" fmla="*/ 0 w 338"/>
                <a:gd name="T15" fmla="*/ 2147483647 h 411"/>
                <a:gd name="T16" fmla="*/ 0 w 338"/>
                <a:gd name="T17" fmla="*/ 2147483647 h 411"/>
                <a:gd name="T18" fmla="*/ 0 w 338"/>
                <a:gd name="T19" fmla="*/ 2147483647 h 411"/>
                <a:gd name="T20" fmla="*/ 2147483647 w 338"/>
                <a:gd name="T21" fmla="*/ 2147483647 h 411"/>
                <a:gd name="T22" fmla="*/ 2147483647 w 338"/>
                <a:gd name="T23" fmla="*/ 2147483647 h 411"/>
                <a:gd name="T24" fmla="*/ 2147483647 w 338"/>
                <a:gd name="T25" fmla="*/ 2147483647 h 411"/>
                <a:gd name="T26" fmla="*/ 2147483647 w 338"/>
                <a:gd name="T27" fmla="*/ 2147483647 h 411"/>
                <a:gd name="T28" fmla="*/ 2147483647 w 338"/>
                <a:gd name="T29" fmla="*/ 2147483647 h 411"/>
                <a:gd name="T30" fmla="*/ 2147483647 w 338"/>
                <a:gd name="T31" fmla="*/ 2147483647 h 411"/>
                <a:gd name="T32" fmla="*/ 2147483647 w 338"/>
                <a:gd name="T33" fmla="*/ 2147483647 h 411"/>
                <a:gd name="T34" fmla="*/ 2147483647 w 338"/>
                <a:gd name="T35" fmla="*/ 2147483647 h 411"/>
                <a:gd name="T36" fmla="*/ 2147483647 w 338"/>
                <a:gd name="T37" fmla="*/ 2147483647 h 411"/>
                <a:gd name="T38" fmla="*/ 2147483647 w 338"/>
                <a:gd name="T39" fmla="*/ 2147483647 h 411"/>
                <a:gd name="T40" fmla="*/ 2147483647 w 338"/>
                <a:gd name="T41" fmla="*/ 2147483647 h 411"/>
                <a:gd name="T42" fmla="*/ 2147483647 w 338"/>
                <a:gd name="T43" fmla="*/ 2147483647 h 411"/>
                <a:gd name="T44" fmla="*/ 2147483647 w 338"/>
                <a:gd name="T45" fmla="*/ 2147483647 h 411"/>
                <a:gd name="T46" fmla="*/ 2147483647 w 338"/>
                <a:gd name="T47" fmla="*/ 2147483647 h 411"/>
                <a:gd name="T48" fmla="*/ 2147483647 w 338"/>
                <a:gd name="T49" fmla="*/ 2147483647 h 411"/>
                <a:gd name="T50" fmla="*/ 2147483647 w 338"/>
                <a:gd name="T51" fmla="*/ 2147483647 h 411"/>
                <a:gd name="T52" fmla="*/ 2147483647 w 338"/>
                <a:gd name="T53" fmla="*/ 2147483647 h 411"/>
                <a:gd name="T54" fmla="*/ 2147483647 w 338"/>
                <a:gd name="T55" fmla="*/ 2147483647 h 411"/>
                <a:gd name="T56" fmla="*/ 2147483647 w 338"/>
                <a:gd name="T57" fmla="*/ 2147483647 h 411"/>
                <a:gd name="T58" fmla="*/ 2147483647 w 338"/>
                <a:gd name="T59" fmla="*/ 2147483647 h 411"/>
                <a:gd name="T60" fmla="*/ 2147483647 w 338"/>
                <a:gd name="T61" fmla="*/ 2147483647 h 411"/>
                <a:gd name="T62" fmla="*/ 2147483647 w 338"/>
                <a:gd name="T63" fmla="*/ 2147483647 h 411"/>
                <a:gd name="T64" fmla="*/ 2147483647 w 338"/>
                <a:gd name="T65" fmla="*/ 2147483647 h 411"/>
                <a:gd name="T66" fmla="*/ 2147483647 w 338"/>
                <a:gd name="T67" fmla="*/ 2147483647 h 411"/>
                <a:gd name="T68" fmla="*/ 2147483647 w 338"/>
                <a:gd name="T69" fmla="*/ 2147483647 h 411"/>
                <a:gd name="T70" fmla="*/ 2147483647 w 338"/>
                <a:gd name="T71" fmla="*/ 2147483647 h 411"/>
                <a:gd name="T72" fmla="*/ 2147483647 w 338"/>
                <a:gd name="T73" fmla="*/ 2147483647 h 411"/>
                <a:gd name="T74" fmla="*/ 2147483647 w 338"/>
                <a:gd name="T75" fmla="*/ 2147483647 h 411"/>
                <a:gd name="T76" fmla="*/ 2147483647 w 338"/>
                <a:gd name="T77" fmla="*/ 2147483647 h 411"/>
                <a:gd name="T78" fmla="*/ 2147483647 w 338"/>
                <a:gd name="T79" fmla="*/ 2147483647 h 411"/>
                <a:gd name="T80" fmla="*/ 2147483647 w 338"/>
                <a:gd name="T81" fmla="*/ 2147483647 h 411"/>
                <a:gd name="T82" fmla="*/ 2147483647 w 338"/>
                <a:gd name="T83" fmla="*/ 2147483647 h 411"/>
                <a:gd name="T84" fmla="*/ 2147483647 w 338"/>
                <a:gd name="T85" fmla="*/ 2147483647 h 411"/>
                <a:gd name="T86" fmla="*/ 2147483647 w 338"/>
                <a:gd name="T87" fmla="*/ 2147483647 h 411"/>
                <a:gd name="T88" fmla="*/ 2147483647 w 338"/>
                <a:gd name="T89" fmla="*/ 2147483647 h 411"/>
                <a:gd name="T90" fmla="*/ 2147483647 w 338"/>
                <a:gd name="T91" fmla="*/ 2147483647 h 411"/>
                <a:gd name="T92" fmla="*/ 2147483647 w 338"/>
                <a:gd name="T93" fmla="*/ 2147483647 h 411"/>
                <a:gd name="T94" fmla="*/ 2147483647 w 338"/>
                <a:gd name="T95" fmla="*/ 0 h 411"/>
                <a:gd name="T96" fmla="*/ 2147483647 w 338"/>
                <a:gd name="T97" fmla="*/ 0 h 411"/>
                <a:gd name="T98" fmla="*/ 2147483647 w 338"/>
                <a:gd name="T99" fmla="*/ 2147483647 h 411"/>
                <a:gd name="T100" fmla="*/ 2147483647 w 338"/>
                <a:gd name="T101" fmla="*/ 2147483647 h 4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8"/>
                <a:gd name="T154" fmla="*/ 0 h 411"/>
                <a:gd name="T155" fmla="*/ 338 w 338"/>
                <a:gd name="T156" fmla="*/ 411 h 4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8" h="411">
                  <a:moveTo>
                    <a:pt x="30" y="11"/>
                  </a:move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7" y="43"/>
                  </a:lnTo>
                  <a:lnTo>
                    <a:pt x="17" y="47"/>
                  </a:lnTo>
                  <a:lnTo>
                    <a:pt x="15" y="51"/>
                  </a:lnTo>
                  <a:lnTo>
                    <a:pt x="15" y="55"/>
                  </a:lnTo>
                  <a:lnTo>
                    <a:pt x="15" y="62"/>
                  </a:lnTo>
                  <a:lnTo>
                    <a:pt x="13" y="66"/>
                  </a:lnTo>
                  <a:lnTo>
                    <a:pt x="13" y="72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1" y="87"/>
                  </a:lnTo>
                  <a:lnTo>
                    <a:pt x="8" y="93"/>
                  </a:lnTo>
                  <a:lnTo>
                    <a:pt x="8" y="100"/>
                  </a:lnTo>
                  <a:lnTo>
                    <a:pt x="8" y="106"/>
                  </a:lnTo>
                  <a:lnTo>
                    <a:pt x="6" y="110"/>
                  </a:lnTo>
                  <a:lnTo>
                    <a:pt x="6" y="117"/>
                  </a:lnTo>
                  <a:lnTo>
                    <a:pt x="6" y="123"/>
                  </a:lnTo>
                  <a:lnTo>
                    <a:pt x="6" y="129"/>
                  </a:lnTo>
                  <a:lnTo>
                    <a:pt x="6" y="136"/>
                  </a:lnTo>
                  <a:lnTo>
                    <a:pt x="4" y="142"/>
                  </a:lnTo>
                  <a:lnTo>
                    <a:pt x="4" y="149"/>
                  </a:lnTo>
                  <a:lnTo>
                    <a:pt x="2" y="155"/>
                  </a:lnTo>
                  <a:lnTo>
                    <a:pt x="2" y="161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80"/>
                  </a:lnTo>
                  <a:lnTo>
                    <a:pt x="2" y="185"/>
                  </a:lnTo>
                  <a:lnTo>
                    <a:pt x="2" y="193"/>
                  </a:lnTo>
                  <a:lnTo>
                    <a:pt x="0" y="197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2" y="276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2" y="292"/>
                  </a:lnTo>
                  <a:lnTo>
                    <a:pt x="4" y="295"/>
                  </a:lnTo>
                  <a:lnTo>
                    <a:pt x="4" y="299"/>
                  </a:lnTo>
                  <a:lnTo>
                    <a:pt x="6" y="301"/>
                  </a:lnTo>
                  <a:lnTo>
                    <a:pt x="6" y="303"/>
                  </a:lnTo>
                  <a:lnTo>
                    <a:pt x="6" y="307"/>
                  </a:lnTo>
                  <a:lnTo>
                    <a:pt x="8" y="309"/>
                  </a:lnTo>
                  <a:lnTo>
                    <a:pt x="8" y="314"/>
                  </a:lnTo>
                  <a:lnTo>
                    <a:pt x="11" y="316"/>
                  </a:lnTo>
                  <a:lnTo>
                    <a:pt x="13" y="318"/>
                  </a:lnTo>
                  <a:lnTo>
                    <a:pt x="15" y="320"/>
                  </a:lnTo>
                  <a:lnTo>
                    <a:pt x="17" y="322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5" y="328"/>
                  </a:lnTo>
                  <a:lnTo>
                    <a:pt x="30" y="331"/>
                  </a:lnTo>
                  <a:lnTo>
                    <a:pt x="32" y="333"/>
                  </a:lnTo>
                  <a:lnTo>
                    <a:pt x="36" y="333"/>
                  </a:lnTo>
                  <a:lnTo>
                    <a:pt x="40" y="337"/>
                  </a:lnTo>
                  <a:lnTo>
                    <a:pt x="44" y="339"/>
                  </a:lnTo>
                  <a:lnTo>
                    <a:pt x="49" y="339"/>
                  </a:lnTo>
                  <a:lnTo>
                    <a:pt x="55" y="341"/>
                  </a:lnTo>
                  <a:lnTo>
                    <a:pt x="59" y="345"/>
                  </a:lnTo>
                  <a:lnTo>
                    <a:pt x="63" y="347"/>
                  </a:lnTo>
                  <a:lnTo>
                    <a:pt x="70" y="350"/>
                  </a:lnTo>
                  <a:lnTo>
                    <a:pt x="76" y="352"/>
                  </a:lnTo>
                  <a:lnTo>
                    <a:pt x="82" y="354"/>
                  </a:lnTo>
                  <a:lnTo>
                    <a:pt x="87" y="356"/>
                  </a:lnTo>
                  <a:lnTo>
                    <a:pt x="93" y="360"/>
                  </a:lnTo>
                  <a:lnTo>
                    <a:pt x="99" y="360"/>
                  </a:lnTo>
                  <a:lnTo>
                    <a:pt x="106" y="362"/>
                  </a:lnTo>
                  <a:lnTo>
                    <a:pt x="112" y="367"/>
                  </a:lnTo>
                  <a:lnTo>
                    <a:pt x="118" y="369"/>
                  </a:lnTo>
                  <a:lnTo>
                    <a:pt x="125" y="371"/>
                  </a:lnTo>
                  <a:lnTo>
                    <a:pt x="131" y="373"/>
                  </a:lnTo>
                  <a:lnTo>
                    <a:pt x="137" y="375"/>
                  </a:lnTo>
                  <a:lnTo>
                    <a:pt x="146" y="377"/>
                  </a:lnTo>
                  <a:lnTo>
                    <a:pt x="152" y="379"/>
                  </a:lnTo>
                  <a:lnTo>
                    <a:pt x="159" y="383"/>
                  </a:lnTo>
                  <a:lnTo>
                    <a:pt x="167" y="383"/>
                  </a:lnTo>
                  <a:lnTo>
                    <a:pt x="171" y="386"/>
                  </a:lnTo>
                  <a:lnTo>
                    <a:pt x="180" y="388"/>
                  </a:lnTo>
                  <a:lnTo>
                    <a:pt x="186" y="390"/>
                  </a:lnTo>
                  <a:lnTo>
                    <a:pt x="192" y="392"/>
                  </a:lnTo>
                  <a:lnTo>
                    <a:pt x="199" y="394"/>
                  </a:lnTo>
                  <a:lnTo>
                    <a:pt x="205" y="394"/>
                  </a:lnTo>
                  <a:lnTo>
                    <a:pt x="214" y="398"/>
                  </a:lnTo>
                  <a:lnTo>
                    <a:pt x="220" y="398"/>
                  </a:lnTo>
                  <a:lnTo>
                    <a:pt x="224" y="400"/>
                  </a:lnTo>
                  <a:lnTo>
                    <a:pt x="231" y="400"/>
                  </a:lnTo>
                  <a:lnTo>
                    <a:pt x="237" y="403"/>
                  </a:lnTo>
                  <a:lnTo>
                    <a:pt x="243" y="405"/>
                  </a:lnTo>
                  <a:lnTo>
                    <a:pt x="250" y="407"/>
                  </a:lnTo>
                  <a:lnTo>
                    <a:pt x="256" y="407"/>
                  </a:lnTo>
                  <a:lnTo>
                    <a:pt x="260" y="407"/>
                  </a:lnTo>
                  <a:lnTo>
                    <a:pt x="267" y="409"/>
                  </a:lnTo>
                  <a:lnTo>
                    <a:pt x="271" y="409"/>
                  </a:lnTo>
                  <a:lnTo>
                    <a:pt x="277" y="409"/>
                  </a:lnTo>
                  <a:lnTo>
                    <a:pt x="281" y="409"/>
                  </a:lnTo>
                  <a:lnTo>
                    <a:pt x="286" y="411"/>
                  </a:lnTo>
                  <a:lnTo>
                    <a:pt x="290" y="411"/>
                  </a:lnTo>
                  <a:lnTo>
                    <a:pt x="294" y="411"/>
                  </a:lnTo>
                  <a:lnTo>
                    <a:pt x="298" y="411"/>
                  </a:lnTo>
                  <a:lnTo>
                    <a:pt x="303" y="411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1" y="409"/>
                  </a:lnTo>
                  <a:lnTo>
                    <a:pt x="315" y="409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19" y="405"/>
                  </a:lnTo>
                  <a:lnTo>
                    <a:pt x="322" y="403"/>
                  </a:lnTo>
                  <a:lnTo>
                    <a:pt x="322" y="400"/>
                  </a:lnTo>
                  <a:lnTo>
                    <a:pt x="324" y="398"/>
                  </a:lnTo>
                  <a:lnTo>
                    <a:pt x="324" y="396"/>
                  </a:lnTo>
                  <a:lnTo>
                    <a:pt x="324" y="394"/>
                  </a:lnTo>
                  <a:lnTo>
                    <a:pt x="326" y="390"/>
                  </a:lnTo>
                  <a:lnTo>
                    <a:pt x="328" y="386"/>
                  </a:lnTo>
                  <a:lnTo>
                    <a:pt x="328" y="383"/>
                  </a:lnTo>
                  <a:lnTo>
                    <a:pt x="328" y="379"/>
                  </a:lnTo>
                  <a:lnTo>
                    <a:pt x="330" y="375"/>
                  </a:lnTo>
                  <a:lnTo>
                    <a:pt x="330" y="369"/>
                  </a:lnTo>
                  <a:lnTo>
                    <a:pt x="330" y="364"/>
                  </a:lnTo>
                  <a:lnTo>
                    <a:pt x="330" y="360"/>
                  </a:lnTo>
                  <a:lnTo>
                    <a:pt x="332" y="354"/>
                  </a:lnTo>
                  <a:lnTo>
                    <a:pt x="332" y="347"/>
                  </a:lnTo>
                  <a:lnTo>
                    <a:pt x="332" y="341"/>
                  </a:lnTo>
                  <a:lnTo>
                    <a:pt x="332" y="337"/>
                  </a:lnTo>
                  <a:lnTo>
                    <a:pt x="334" y="331"/>
                  </a:lnTo>
                  <a:lnTo>
                    <a:pt x="334" y="324"/>
                  </a:lnTo>
                  <a:lnTo>
                    <a:pt x="334" y="316"/>
                  </a:lnTo>
                  <a:lnTo>
                    <a:pt x="336" y="309"/>
                  </a:lnTo>
                  <a:lnTo>
                    <a:pt x="336" y="303"/>
                  </a:lnTo>
                  <a:lnTo>
                    <a:pt x="336" y="297"/>
                  </a:lnTo>
                  <a:lnTo>
                    <a:pt x="336" y="290"/>
                  </a:lnTo>
                  <a:lnTo>
                    <a:pt x="336" y="282"/>
                  </a:lnTo>
                  <a:lnTo>
                    <a:pt x="336" y="276"/>
                  </a:lnTo>
                  <a:lnTo>
                    <a:pt x="336" y="267"/>
                  </a:lnTo>
                  <a:lnTo>
                    <a:pt x="336" y="261"/>
                  </a:lnTo>
                  <a:lnTo>
                    <a:pt x="336" y="252"/>
                  </a:lnTo>
                  <a:lnTo>
                    <a:pt x="336" y="246"/>
                  </a:lnTo>
                  <a:lnTo>
                    <a:pt x="336" y="237"/>
                  </a:lnTo>
                  <a:lnTo>
                    <a:pt x="336" y="231"/>
                  </a:lnTo>
                  <a:lnTo>
                    <a:pt x="338" y="223"/>
                  </a:lnTo>
                  <a:lnTo>
                    <a:pt x="336" y="214"/>
                  </a:lnTo>
                  <a:lnTo>
                    <a:pt x="336" y="208"/>
                  </a:lnTo>
                  <a:lnTo>
                    <a:pt x="336" y="199"/>
                  </a:lnTo>
                  <a:lnTo>
                    <a:pt x="336" y="193"/>
                  </a:lnTo>
                  <a:lnTo>
                    <a:pt x="336" y="185"/>
                  </a:lnTo>
                  <a:lnTo>
                    <a:pt x="336" y="178"/>
                  </a:lnTo>
                  <a:lnTo>
                    <a:pt x="336" y="170"/>
                  </a:lnTo>
                  <a:lnTo>
                    <a:pt x="336" y="163"/>
                  </a:lnTo>
                  <a:lnTo>
                    <a:pt x="336" y="155"/>
                  </a:lnTo>
                  <a:lnTo>
                    <a:pt x="334" y="149"/>
                  </a:lnTo>
                  <a:lnTo>
                    <a:pt x="334" y="142"/>
                  </a:lnTo>
                  <a:lnTo>
                    <a:pt x="334" y="134"/>
                  </a:lnTo>
                  <a:lnTo>
                    <a:pt x="332" y="129"/>
                  </a:lnTo>
                  <a:lnTo>
                    <a:pt x="332" y="123"/>
                  </a:lnTo>
                  <a:lnTo>
                    <a:pt x="332" y="117"/>
                  </a:lnTo>
                  <a:lnTo>
                    <a:pt x="332" y="110"/>
                  </a:lnTo>
                  <a:lnTo>
                    <a:pt x="330" y="104"/>
                  </a:lnTo>
                  <a:lnTo>
                    <a:pt x="330" y="100"/>
                  </a:lnTo>
                  <a:lnTo>
                    <a:pt x="330" y="93"/>
                  </a:lnTo>
                  <a:lnTo>
                    <a:pt x="328" y="87"/>
                  </a:lnTo>
                  <a:lnTo>
                    <a:pt x="328" y="83"/>
                  </a:lnTo>
                  <a:lnTo>
                    <a:pt x="326" y="79"/>
                  </a:lnTo>
                  <a:lnTo>
                    <a:pt x="326" y="74"/>
                  </a:lnTo>
                  <a:lnTo>
                    <a:pt x="324" y="70"/>
                  </a:lnTo>
                  <a:lnTo>
                    <a:pt x="324" y="68"/>
                  </a:lnTo>
                  <a:lnTo>
                    <a:pt x="322" y="64"/>
                  </a:lnTo>
                  <a:lnTo>
                    <a:pt x="322" y="60"/>
                  </a:lnTo>
                  <a:lnTo>
                    <a:pt x="319" y="57"/>
                  </a:lnTo>
                  <a:lnTo>
                    <a:pt x="319" y="55"/>
                  </a:lnTo>
                  <a:lnTo>
                    <a:pt x="317" y="53"/>
                  </a:lnTo>
                  <a:lnTo>
                    <a:pt x="315" y="51"/>
                  </a:lnTo>
                  <a:lnTo>
                    <a:pt x="315" y="49"/>
                  </a:lnTo>
                  <a:lnTo>
                    <a:pt x="313" y="49"/>
                  </a:lnTo>
                  <a:lnTo>
                    <a:pt x="311" y="47"/>
                  </a:lnTo>
                  <a:lnTo>
                    <a:pt x="309" y="47"/>
                  </a:lnTo>
                  <a:lnTo>
                    <a:pt x="307" y="45"/>
                  </a:lnTo>
                  <a:lnTo>
                    <a:pt x="303" y="45"/>
                  </a:lnTo>
                  <a:lnTo>
                    <a:pt x="300" y="43"/>
                  </a:lnTo>
                  <a:lnTo>
                    <a:pt x="296" y="41"/>
                  </a:lnTo>
                  <a:lnTo>
                    <a:pt x="294" y="41"/>
                  </a:lnTo>
                  <a:lnTo>
                    <a:pt x="290" y="38"/>
                  </a:lnTo>
                  <a:lnTo>
                    <a:pt x="286" y="38"/>
                  </a:lnTo>
                  <a:lnTo>
                    <a:pt x="281" y="34"/>
                  </a:lnTo>
                  <a:lnTo>
                    <a:pt x="277" y="34"/>
                  </a:lnTo>
                  <a:lnTo>
                    <a:pt x="273" y="32"/>
                  </a:lnTo>
                  <a:lnTo>
                    <a:pt x="269" y="32"/>
                  </a:lnTo>
                  <a:lnTo>
                    <a:pt x="262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47" y="26"/>
                  </a:lnTo>
                  <a:lnTo>
                    <a:pt x="243" y="26"/>
                  </a:lnTo>
                  <a:lnTo>
                    <a:pt x="237" y="24"/>
                  </a:lnTo>
                  <a:lnTo>
                    <a:pt x="231" y="24"/>
                  </a:lnTo>
                  <a:lnTo>
                    <a:pt x="224" y="19"/>
                  </a:lnTo>
                  <a:lnTo>
                    <a:pt x="220" y="19"/>
                  </a:lnTo>
                  <a:lnTo>
                    <a:pt x="214" y="19"/>
                  </a:lnTo>
                  <a:lnTo>
                    <a:pt x="207" y="17"/>
                  </a:lnTo>
                  <a:lnTo>
                    <a:pt x="201" y="15"/>
                  </a:lnTo>
                  <a:lnTo>
                    <a:pt x="197" y="15"/>
                  </a:lnTo>
                  <a:lnTo>
                    <a:pt x="190" y="13"/>
                  </a:lnTo>
                  <a:lnTo>
                    <a:pt x="184" y="13"/>
                  </a:lnTo>
                  <a:lnTo>
                    <a:pt x="178" y="11"/>
                  </a:lnTo>
                  <a:lnTo>
                    <a:pt x="171" y="11"/>
                  </a:lnTo>
                  <a:lnTo>
                    <a:pt x="167" y="9"/>
                  </a:lnTo>
                  <a:lnTo>
                    <a:pt x="161" y="9"/>
                  </a:lnTo>
                  <a:lnTo>
                    <a:pt x="154" y="9"/>
                  </a:lnTo>
                  <a:lnTo>
                    <a:pt x="146" y="7"/>
                  </a:lnTo>
                  <a:lnTo>
                    <a:pt x="142" y="7"/>
                  </a:lnTo>
                  <a:lnTo>
                    <a:pt x="135" y="5"/>
                  </a:lnTo>
                  <a:lnTo>
                    <a:pt x="129" y="5"/>
                  </a:lnTo>
                  <a:lnTo>
                    <a:pt x="123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9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325969" y="5270654"/>
              <a:ext cx="486662" cy="783375"/>
            </a:xfrm>
            <a:custGeom>
              <a:avLst/>
              <a:gdLst>
                <a:gd name="T0" fmla="*/ 0 w 226"/>
                <a:gd name="T1" fmla="*/ 2147483647 h 436"/>
                <a:gd name="T2" fmla="*/ 0 w 226"/>
                <a:gd name="T3" fmla="*/ 2147483647 h 436"/>
                <a:gd name="T4" fmla="*/ 2147483647 w 226"/>
                <a:gd name="T5" fmla="*/ 2147483647 h 436"/>
                <a:gd name="T6" fmla="*/ 2147483647 w 226"/>
                <a:gd name="T7" fmla="*/ 2147483647 h 436"/>
                <a:gd name="T8" fmla="*/ 2147483647 w 226"/>
                <a:gd name="T9" fmla="*/ 2147483647 h 436"/>
                <a:gd name="T10" fmla="*/ 2147483647 w 226"/>
                <a:gd name="T11" fmla="*/ 2147483647 h 436"/>
                <a:gd name="T12" fmla="*/ 2147483647 w 226"/>
                <a:gd name="T13" fmla="*/ 2147483647 h 436"/>
                <a:gd name="T14" fmla="*/ 2147483647 w 226"/>
                <a:gd name="T15" fmla="*/ 2147483647 h 436"/>
                <a:gd name="T16" fmla="*/ 2147483647 w 226"/>
                <a:gd name="T17" fmla="*/ 2147483647 h 436"/>
                <a:gd name="T18" fmla="*/ 2147483647 w 226"/>
                <a:gd name="T19" fmla="*/ 2147483647 h 436"/>
                <a:gd name="T20" fmla="*/ 2147483647 w 226"/>
                <a:gd name="T21" fmla="*/ 2147483647 h 436"/>
                <a:gd name="T22" fmla="*/ 2147483647 w 226"/>
                <a:gd name="T23" fmla="*/ 2147483647 h 436"/>
                <a:gd name="T24" fmla="*/ 2147483647 w 226"/>
                <a:gd name="T25" fmla="*/ 2147483647 h 436"/>
                <a:gd name="T26" fmla="*/ 2147483647 w 226"/>
                <a:gd name="T27" fmla="*/ 2147483647 h 436"/>
                <a:gd name="T28" fmla="*/ 2147483647 w 226"/>
                <a:gd name="T29" fmla="*/ 2147483647 h 436"/>
                <a:gd name="T30" fmla="*/ 2147483647 w 226"/>
                <a:gd name="T31" fmla="*/ 2147483647 h 436"/>
                <a:gd name="T32" fmla="*/ 2147483647 w 226"/>
                <a:gd name="T33" fmla="*/ 2147483647 h 436"/>
                <a:gd name="T34" fmla="*/ 2147483647 w 226"/>
                <a:gd name="T35" fmla="*/ 2147483647 h 436"/>
                <a:gd name="T36" fmla="*/ 2147483647 w 226"/>
                <a:gd name="T37" fmla="*/ 2147483647 h 436"/>
                <a:gd name="T38" fmla="*/ 2147483647 w 226"/>
                <a:gd name="T39" fmla="*/ 2147483647 h 436"/>
                <a:gd name="T40" fmla="*/ 2147483647 w 226"/>
                <a:gd name="T41" fmla="*/ 2147483647 h 436"/>
                <a:gd name="T42" fmla="*/ 2147483647 w 226"/>
                <a:gd name="T43" fmla="*/ 2147483647 h 436"/>
                <a:gd name="T44" fmla="*/ 2147483647 w 226"/>
                <a:gd name="T45" fmla="*/ 2147483647 h 436"/>
                <a:gd name="T46" fmla="*/ 2147483647 w 226"/>
                <a:gd name="T47" fmla="*/ 2147483647 h 436"/>
                <a:gd name="T48" fmla="*/ 2147483647 w 226"/>
                <a:gd name="T49" fmla="*/ 2147483647 h 436"/>
                <a:gd name="T50" fmla="*/ 2147483647 w 226"/>
                <a:gd name="T51" fmla="*/ 2147483647 h 436"/>
                <a:gd name="T52" fmla="*/ 2147483647 w 226"/>
                <a:gd name="T53" fmla="*/ 2147483647 h 436"/>
                <a:gd name="T54" fmla="*/ 2147483647 w 226"/>
                <a:gd name="T55" fmla="*/ 2147483647 h 436"/>
                <a:gd name="T56" fmla="*/ 2147483647 w 226"/>
                <a:gd name="T57" fmla="*/ 2147483647 h 436"/>
                <a:gd name="T58" fmla="*/ 2147483647 w 226"/>
                <a:gd name="T59" fmla="*/ 2147483647 h 436"/>
                <a:gd name="T60" fmla="*/ 2147483647 w 226"/>
                <a:gd name="T61" fmla="*/ 2147483647 h 436"/>
                <a:gd name="T62" fmla="*/ 2147483647 w 226"/>
                <a:gd name="T63" fmla="*/ 2147483647 h 436"/>
                <a:gd name="T64" fmla="*/ 2147483647 w 226"/>
                <a:gd name="T65" fmla="*/ 2147483647 h 436"/>
                <a:gd name="T66" fmla="*/ 2147483647 w 226"/>
                <a:gd name="T67" fmla="*/ 2147483647 h 436"/>
                <a:gd name="T68" fmla="*/ 2147483647 w 226"/>
                <a:gd name="T69" fmla="*/ 2147483647 h 436"/>
                <a:gd name="T70" fmla="*/ 2147483647 w 226"/>
                <a:gd name="T71" fmla="*/ 2147483647 h 436"/>
                <a:gd name="T72" fmla="*/ 2147483647 w 226"/>
                <a:gd name="T73" fmla="*/ 2147483647 h 436"/>
                <a:gd name="T74" fmla="*/ 2147483647 w 226"/>
                <a:gd name="T75" fmla="*/ 2147483647 h 436"/>
                <a:gd name="T76" fmla="*/ 2147483647 w 226"/>
                <a:gd name="T77" fmla="*/ 2147483647 h 436"/>
                <a:gd name="T78" fmla="*/ 2147483647 w 226"/>
                <a:gd name="T79" fmla="*/ 2147483647 h 436"/>
                <a:gd name="T80" fmla="*/ 2147483647 w 226"/>
                <a:gd name="T81" fmla="*/ 2147483647 h 436"/>
                <a:gd name="T82" fmla="*/ 2147483647 w 226"/>
                <a:gd name="T83" fmla="*/ 2147483647 h 436"/>
                <a:gd name="T84" fmla="*/ 2147483647 w 226"/>
                <a:gd name="T85" fmla="*/ 2147483647 h 436"/>
                <a:gd name="T86" fmla="*/ 2147483647 w 226"/>
                <a:gd name="T87" fmla="*/ 2147483647 h 436"/>
                <a:gd name="T88" fmla="*/ 2147483647 w 226"/>
                <a:gd name="T89" fmla="*/ 2147483647 h 436"/>
                <a:gd name="T90" fmla="*/ 2147483647 w 226"/>
                <a:gd name="T91" fmla="*/ 2147483647 h 436"/>
                <a:gd name="T92" fmla="*/ 2147483647 w 226"/>
                <a:gd name="T93" fmla="*/ 0 h 436"/>
                <a:gd name="T94" fmla="*/ 2147483647 w 226"/>
                <a:gd name="T95" fmla="*/ 2147483647 h 436"/>
                <a:gd name="T96" fmla="*/ 2147483647 w 226"/>
                <a:gd name="T97" fmla="*/ 2147483647 h 436"/>
                <a:gd name="T98" fmla="*/ 2147483647 w 226"/>
                <a:gd name="T99" fmla="*/ 2147483647 h 436"/>
                <a:gd name="T100" fmla="*/ 2147483647 w 226"/>
                <a:gd name="T101" fmla="*/ 2147483647 h 436"/>
                <a:gd name="T102" fmla="*/ 2147483647 w 226"/>
                <a:gd name="T103" fmla="*/ 2147483647 h 436"/>
                <a:gd name="T104" fmla="*/ 2147483647 w 226"/>
                <a:gd name="T105" fmla="*/ 2147483647 h 436"/>
                <a:gd name="T106" fmla="*/ 2147483647 w 226"/>
                <a:gd name="T107" fmla="*/ 2147483647 h 436"/>
                <a:gd name="T108" fmla="*/ 2147483647 w 226"/>
                <a:gd name="T109" fmla="*/ 2147483647 h 436"/>
                <a:gd name="T110" fmla="*/ 2147483647 w 226"/>
                <a:gd name="T111" fmla="*/ 2147483647 h 436"/>
                <a:gd name="T112" fmla="*/ 2147483647 w 226"/>
                <a:gd name="T113" fmla="*/ 2147483647 h 436"/>
                <a:gd name="T114" fmla="*/ 2147483647 w 226"/>
                <a:gd name="T115" fmla="*/ 2147483647 h 436"/>
                <a:gd name="T116" fmla="*/ 2147483647 w 226"/>
                <a:gd name="T117" fmla="*/ 2147483647 h 436"/>
                <a:gd name="T118" fmla="*/ 2147483647 w 226"/>
                <a:gd name="T119" fmla="*/ 2147483647 h 436"/>
                <a:gd name="T120" fmla="*/ 2147483647 w 226"/>
                <a:gd name="T121" fmla="*/ 2147483647 h 436"/>
                <a:gd name="T122" fmla="*/ 2147483647 w 226"/>
                <a:gd name="T123" fmla="*/ 2147483647 h 4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436"/>
                <a:gd name="T188" fmla="*/ 226 w 226"/>
                <a:gd name="T189" fmla="*/ 436 h 4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436">
                  <a:moveTo>
                    <a:pt x="2" y="180"/>
                  </a:moveTo>
                  <a:lnTo>
                    <a:pt x="2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0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12"/>
                  </a:lnTo>
                  <a:lnTo>
                    <a:pt x="2" y="214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9"/>
                  </a:lnTo>
                  <a:lnTo>
                    <a:pt x="4" y="233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4" y="250"/>
                  </a:lnTo>
                  <a:lnTo>
                    <a:pt x="4" y="254"/>
                  </a:lnTo>
                  <a:lnTo>
                    <a:pt x="6" y="261"/>
                  </a:lnTo>
                  <a:lnTo>
                    <a:pt x="6" y="265"/>
                  </a:lnTo>
                  <a:lnTo>
                    <a:pt x="6" y="271"/>
                  </a:lnTo>
                  <a:lnTo>
                    <a:pt x="8" y="276"/>
                  </a:lnTo>
                  <a:lnTo>
                    <a:pt x="8" y="282"/>
                  </a:lnTo>
                  <a:lnTo>
                    <a:pt x="8" y="288"/>
                  </a:lnTo>
                  <a:lnTo>
                    <a:pt x="8" y="295"/>
                  </a:lnTo>
                  <a:lnTo>
                    <a:pt x="10" y="299"/>
                  </a:lnTo>
                  <a:lnTo>
                    <a:pt x="12" y="305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5" y="322"/>
                  </a:lnTo>
                  <a:lnTo>
                    <a:pt x="15" y="329"/>
                  </a:lnTo>
                  <a:lnTo>
                    <a:pt x="17" y="335"/>
                  </a:lnTo>
                  <a:lnTo>
                    <a:pt x="17" y="341"/>
                  </a:lnTo>
                  <a:lnTo>
                    <a:pt x="19" y="345"/>
                  </a:lnTo>
                  <a:lnTo>
                    <a:pt x="19" y="352"/>
                  </a:lnTo>
                  <a:lnTo>
                    <a:pt x="21" y="358"/>
                  </a:lnTo>
                  <a:lnTo>
                    <a:pt x="21" y="362"/>
                  </a:lnTo>
                  <a:lnTo>
                    <a:pt x="23" y="367"/>
                  </a:lnTo>
                  <a:lnTo>
                    <a:pt x="23" y="373"/>
                  </a:lnTo>
                  <a:lnTo>
                    <a:pt x="25" y="379"/>
                  </a:lnTo>
                  <a:lnTo>
                    <a:pt x="25" y="384"/>
                  </a:lnTo>
                  <a:lnTo>
                    <a:pt x="27" y="388"/>
                  </a:lnTo>
                  <a:lnTo>
                    <a:pt x="29" y="392"/>
                  </a:lnTo>
                  <a:lnTo>
                    <a:pt x="29" y="396"/>
                  </a:lnTo>
                  <a:lnTo>
                    <a:pt x="31" y="401"/>
                  </a:lnTo>
                  <a:lnTo>
                    <a:pt x="31" y="405"/>
                  </a:lnTo>
                  <a:lnTo>
                    <a:pt x="34" y="409"/>
                  </a:lnTo>
                  <a:lnTo>
                    <a:pt x="36" y="413"/>
                  </a:lnTo>
                  <a:lnTo>
                    <a:pt x="36" y="417"/>
                  </a:lnTo>
                  <a:lnTo>
                    <a:pt x="38" y="420"/>
                  </a:lnTo>
                  <a:lnTo>
                    <a:pt x="38" y="422"/>
                  </a:lnTo>
                  <a:lnTo>
                    <a:pt x="40" y="426"/>
                  </a:lnTo>
                  <a:lnTo>
                    <a:pt x="42" y="428"/>
                  </a:lnTo>
                  <a:lnTo>
                    <a:pt x="42" y="430"/>
                  </a:lnTo>
                  <a:lnTo>
                    <a:pt x="44" y="432"/>
                  </a:lnTo>
                  <a:lnTo>
                    <a:pt x="46" y="434"/>
                  </a:lnTo>
                  <a:lnTo>
                    <a:pt x="48" y="436"/>
                  </a:lnTo>
                  <a:lnTo>
                    <a:pt x="51" y="436"/>
                  </a:lnTo>
                  <a:lnTo>
                    <a:pt x="55" y="436"/>
                  </a:lnTo>
                  <a:lnTo>
                    <a:pt x="55" y="434"/>
                  </a:lnTo>
                  <a:lnTo>
                    <a:pt x="57" y="434"/>
                  </a:lnTo>
                  <a:lnTo>
                    <a:pt x="59" y="432"/>
                  </a:lnTo>
                  <a:lnTo>
                    <a:pt x="61" y="430"/>
                  </a:lnTo>
                  <a:lnTo>
                    <a:pt x="65" y="428"/>
                  </a:lnTo>
                  <a:lnTo>
                    <a:pt x="67" y="426"/>
                  </a:lnTo>
                  <a:lnTo>
                    <a:pt x="70" y="426"/>
                  </a:lnTo>
                  <a:lnTo>
                    <a:pt x="72" y="422"/>
                  </a:lnTo>
                  <a:lnTo>
                    <a:pt x="74" y="420"/>
                  </a:lnTo>
                  <a:lnTo>
                    <a:pt x="78" y="417"/>
                  </a:lnTo>
                  <a:lnTo>
                    <a:pt x="80" y="415"/>
                  </a:lnTo>
                  <a:lnTo>
                    <a:pt x="84" y="413"/>
                  </a:lnTo>
                  <a:lnTo>
                    <a:pt x="86" y="411"/>
                  </a:lnTo>
                  <a:lnTo>
                    <a:pt x="91" y="407"/>
                  </a:lnTo>
                  <a:lnTo>
                    <a:pt x="93" y="405"/>
                  </a:lnTo>
                  <a:lnTo>
                    <a:pt x="97" y="403"/>
                  </a:lnTo>
                  <a:lnTo>
                    <a:pt x="99" y="398"/>
                  </a:lnTo>
                  <a:lnTo>
                    <a:pt x="103" y="394"/>
                  </a:lnTo>
                  <a:lnTo>
                    <a:pt x="108" y="392"/>
                  </a:lnTo>
                  <a:lnTo>
                    <a:pt x="112" y="388"/>
                  </a:lnTo>
                  <a:lnTo>
                    <a:pt x="114" y="384"/>
                  </a:lnTo>
                  <a:lnTo>
                    <a:pt x="118" y="381"/>
                  </a:lnTo>
                  <a:lnTo>
                    <a:pt x="122" y="379"/>
                  </a:lnTo>
                  <a:lnTo>
                    <a:pt x="127" y="375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37" y="365"/>
                  </a:lnTo>
                  <a:lnTo>
                    <a:pt x="142" y="360"/>
                  </a:lnTo>
                  <a:lnTo>
                    <a:pt x="144" y="356"/>
                  </a:lnTo>
                  <a:lnTo>
                    <a:pt x="150" y="352"/>
                  </a:lnTo>
                  <a:lnTo>
                    <a:pt x="152" y="350"/>
                  </a:lnTo>
                  <a:lnTo>
                    <a:pt x="156" y="345"/>
                  </a:lnTo>
                  <a:lnTo>
                    <a:pt x="161" y="341"/>
                  </a:lnTo>
                  <a:lnTo>
                    <a:pt x="165" y="337"/>
                  </a:lnTo>
                  <a:lnTo>
                    <a:pt x="167" y="333"/>
                  </a:lnTo>
                  <a:lnTo>
                    <a:pt x="171" y="329"/>
                  </a:lnTo>
                  <a:lnTo>
                    <a:pt x="175" y="326"/>
                  </a:lnTo>
                  <a:lnTo>
                    <a:pt x="177" y="322"/>
                  </a:lnTo>
                  <a:lnTo>
                    <a:pt x="182" y="318"/>
                  </a:lnTo>
                  <a:lnTo>
                    <a:pt x="184" y="314"/>
                  </a:lnTo>
                  <a:lnTo>
                    <a:pt x="188" y="309"/>
                  </a:lnTo>
                  <a:lnTo>
                    <a:pt x="190" y="305"/>
                  </a:lnTo>
                  <a:lnTo>
                    <a:pt x="194" y="303"/>
                  </a:lnTo>
                  <a:lnTo>
                    <a:pt x="197" y="299"/>
                  </a:lnTo>
                  <a:lnTo>
                    <a:pt x="199" y="295"/>
                  </a:lnTo>
                  <a:lnTo>
                    <a:pt x="203" y="290"/>
                  </a:lnTo>
                  <a:lnTo>
                    <a:pt x="205" y="288"/>
                  </a:lnTo>
                  <a:lnTo>
                    <a:pt x="207" y="284"/>
                  </a:lnTo>
                  <a:lnTo>
                    <a:pt x="211" y="280"/>
                  </a:lnTo>
                  <a:lnTo>
                    <a:pt x="211" y="276"/>
                  </a:lnTo>
                  <a:lnTo>
                    <a:pt x="213" y="274"/>
                  </a:lnTo>
                  <a:lnTo>
                    <a:pt x="216" y="269"/>
                  </a:lnTo>
                  <a:lnTo>
                    <a:pt x="218" y="267"/>
                  </a:lnTo>
                  <a:lnTo>
                    <a:pt x="220" y="265"/>
                  </a:lnTo>
                  <a:lnTo>
                    <a:pt x="222" y="261"/>
                  </a:lnTo>
                  <a:lnTo>
                    <a:pt x="222" y="259"/>
                  </a:lnTo>
                  <a:lnTo>
                    <a:pt x="222" y="257"/>
                  </a:lnTo>
                  <a:lnTo>
                    <a:pt x="224" y="252"/>
                  </a:lnTo>
                  <a:lnTo>
                    <a:pt x="224" y="250"/>
                  </a:lnTo>
                  <a:lnTo>
                    <a:pt x="226" y="246"/>
                  </a:lnTo>
                  <a:lnTo>
                    <a:pt x="226" y="244"/>
                  </a:lnTo>
                  <a:lnTo>
                    <a:pt x="226" y="242"/>
                  </a:lnTo>
                  <a:lnTo>
                    <a:pt x="226" y="238"/>
                  </a:lnTo>
                  <a:lnTo>
                    <a:pt x="224" y="235"/>
                  </a:lnTo>
                  <a:lnTo>
                    <a:pt x="224" y="231"/>
                  </a:lnTo>
                  <a:lnTo>
                    <a:pt x="224" y="229"/>
                  </a:lnTo>
                  <a:lnTo>
                    <a:pt x="222" y="227"/>
                  </a:lnTo>
                  <a:lnTo>
                    <a:pt x="222" y="223"/>
                  </a:lnTo>
                  <a:lnTo>
                    <a:pt x="222" y="221"/>
                  </a:lnTo>
                  <a:lnTo>
                    <a:pt x="222" y="218"/>
                  </a:lnTo>
                  <a:lnTo>
                    <a:pt x="222" y="212"/>
                  </a:lnTo>
                  <a:lnTo>
                    <a:pt x="220" y="208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18" y="197"/>
                  </a:lnTo>
                  <a:lnTo>
                    <a:pt x="218" y="193"/>
                  </a:lnTo>
                  <a:lnTo>
                    <a:pt x="216" y="189"/>
                  </a:lnTo>
                  <a:lnTo>
                    <a:pt x="216" y="185"/>
                  </a:lnTo>
                  <a:lnTo>
                    <a:pt x="216" y="180"/>
                  </a:lnTo>
                  <a:lnTo>
                    <a:pt x="213" y="176"/>
                  </a:lnTo>
                  <a:lnTo>
                    <a:pt x="213" y="170"/>
                  </a:lnTo>
                  <a:lnTo>
                    <a:pt x="213" y="166"/>
                  </a:lnTo>
                  <a:lnTo>
                    <a:pt x="211" y="161"/>
                  </a:lnTo>
                  <a:lnTo>
                    <a:pt x="211" y="157"/>
                  </a:lnTo>
                  <a:lnTo>
                    <a:pt x="211" y="151"/>
                  </a:lnTo>
                  <a:lnTo>
                    <a:pt x="209" y="146"/>
                  </a:lnTo>
                  <a:lnTo>
                    <a:pt x="209" y="142"/>
                  </a:lnTo>
                  <a:lnTo>
                    <a:pt x="207" y="136"/>
                  </a:lnTo>
                  <a:lnTo>
                    <a:pt x="207" y="132"/>
                  </a:lnTo>
                  <a:lnTo>
                    <a:pt x="205" y="127"/>
                  </a:lnTo>
                  <a:lnTo>
                    <a:pt x="205" y="121"/>
                  </a:lnTo>
                  <a:lnTo>
                    <a:pt x="203" y="117"/>
                  </a:lnTo>
                  <a:lnTo>
                    <a:pt x="203" y="113"/>
                  </a:lnTo>
                  <a:lnTo>
                    <a:pt x="203" y="106"/>
                  </a:lnTo>
                  <a:lnTo>
                    <a:pt x="201" y="102"/>
                  </a:lnTo>
                  <a:lnTo>
                    <a:pt x="199" y="98"/>
                  </a:lnTo>
                  <a:lnTo>
                    <a:pt x="199" y="91"/>
                  </a:lnTo>
                  <a:lnTo>
                    <a:pt x="197" y="85"/>
                  </a:lnTo>
                  <a:lnTo>
                    <a:pt x="197" y="81"/>
                  </a:lnTo>
                  <a:lnTo>
                    <a:pt x="194" y="77"/>
                  </a:lnTo>
                  <a:lnTo>
                    <a:pt x="192" y="72"/>
                  </a:lnTo>
                  <a:lnTo>
                    <a:pt x="192" y="68"/>
                  </a:lnTo>
                  <a:lnTo>
                    <a:pt x="190" y="62"/>
                  </a:lnTo>
                  <a:lnTo>
                    <a:pt x="190" y="60"/>
                  </a:lnTo>
                  <a:lnTo>
                    <a:pt x="188" y="53"/>
                  </a:lnTo>
                  <a:lnTo>
                    <a:pt x="188" y="51"/>
                  </a:lnTo>
                  <a:lnTo>
                    <a:pt x="186" y="47"/>
                  </a:lnTo>
                  <a:lnTo>
                    <a:pt x="186" y="43"/>
                  </a:lnTo>
                  <a:lnTo>
                    <a:pt x="184" y="39"/>
                  </a:lnTo>
                  <a:lnTo>
                    <a:pt x="184" y="36"/>
                  </a:lnTo>
                  <a:lnTo>
                    <a:pt x="182" y="32"/>
                  </a:lnTo>
                  <a:lnTo>
                    <a:pt x="180" y="28"/>
                  </a:lnTo>
                  <a:lnTo>
                    <a:pt x="180" y="26"/>
                  </a:lnTo>
                  <a:lnTo>
                    <a:pt x="177" y="22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3" y="13"/>
                  </a:lnTo>
                  <a:lnTo>
                    <a:pt x="171" y="11"/>
                  </a:lnTo>
                  <a:lnTo>
                    <a:pt x="169" y="7"/>
                  </a:lnTo>
                  <a:lnTo>
                    <a:pt x="167" y="5"/>
                  </a:lnTo>
                  <a:lnTo>
                    <a:pt x="165" y="3"/>
                  </a:lnTo>
                  <a:lnTo>
                    <a:pt x="163" y="3"/>
                  </a:lnTo>
                  <a:lnTo>
                    <a:pt x="158" y="0"/>
                  </a:lnTo>
                  <a:lnTo>
                    <a:pt x="154" y="3"/>
                  </a:lnTo>
                  <a:lnTo>
                    <a:pt x="152" y="3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4" y="7"/>
                  </a:lnTo>
                  <a:lnTo>
                    <a:pt x="142" y="7"/>
                  </a:lnTo>
                  <a:lnTo>
                    <a:pt x="139" y="9"/>
                  </a:lnTo>
                  <a:lnTo>
                    <a:pt x="137" y="11"/>
                  </a:lnTo>
                  <a:lnTo>
                    <a:pt x="135" y="13"/>
                  </a:lnTo>
                  <a:lnTo>
                    <a:pt x="131" y="15"/>
                  </a:lnTo>
                  <a:lnTo>
                    <a:pt x="129" y="15"/>
                  </a:lnTo>
                  <a:lnTo>
                    <a:pt x="127" y="19"/>
                  </a:lnTo>
                  <a:lnTo>
                    <a:pt x="122" y="22"/>
                  </a:lnTo>
                  <a:lnTo>
                    <a:pt x="120" y="24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0" y="30"/>
                  </a:lnTo>
                  <a:lnTo>
                    <a:pt x="108" y="34"/>
                  </a:lnTo>
                  <a:lnTo>
                    <a:pt x="103" y="36"/>
                  </a:lnTo>
                  <a:lnTo>
                    <a:pt x="99" y="41"/>
                  </a:lnTo>
                  <a:lnTo>
                    <a:pt x="97" y="43"/>
                  </a:lnTo>
                  <a:lnTo>
                    <a:pt x="93" y="47"/>
                  </a:lnTo>
                  <a:lnTo>
                    <a:pt x="91" y="49"/>
                  </a:lnTo>
                  <a:lnTo>
                    <a:pt x="89" y="53"/>
                  </a:lnTo>
                  <a:lnTo>
                    <a:pt x="84" y="58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74" y="68"/>
                  </a:lnTo>
                  <a:lnTo>
                    <a:pt x="70" y="72"/>
                  </a:lnTo>
                  <a:lnTo>
                    <a:pt x="67" y="75"/>
                  </a:lnTo>
                  <a:lnTo>
                    <a:pt x="63" y="79"/>
                  </a:lnTo>
                  <a:lnTo>
                    <a:pt x="61" y="83"/>
                  </a:lnTo>
                  <a:lnTo>
                    <a:pt x="57" y="85"/>
                  </a:lnTo>
                  <a:lnTo>
                    <a:pt x="53" y="89"/>
                  </a:lnTo>
                  <a:lnTo>
                    <a:pt x="51" y="94"/>
                  </a:lnTo>
                  <a:lnTo>
                    <a:pt x="46" y="98"/>
                  </a:lnTo>
                  <a:lnTo>
                    <a:pt x="44" y="100"/>
                  </a:lnTo>
                  <a:lnTo>
                    <a:pt x="42" y="104"/>
                  </a:lnTo>
                  <a:lnTo>
                    <a:pt x="38" y="108"/>
                  </a:lnTo>
                  <a:lnTo>
                    <a:pt x="36" y="113"/>
                  </a:lnTo>
                  <a:lnTo>
                    <a:pt x="31" y="117"/>
                  </a:lnTo>
                  <a:lnTo>
                    <a:pt x="29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3" y="132"/>
                  </a:lnTo>
                  <a:lnTo>
                    <a:pt x="21" y="136"/>
                  </a:lnTo>
                  <a:lnTo>
                    <a:pt x="19" y="138"/>
                  </a:lnTo>
                  <a:lnTo>
                    <a:pt x="17" y="142"/>
                  </a:lnTo>
                  <a:lnTo>
                    <a:pt x="15" y="146"/>
                  </a:lnTo>
                  <a:lnTo>
                    <a:pt x="12" y="149"/>
                  </a:lnTo>
                  <a:lnTo>
                    <a:pt x="10" y="153"/>
                  </a:lnTo>
                  <a:lnTo>
                    <a:pt x="8" y="157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6"/>
                  </a:lnTo>
                  <a:lnTo>
                    <a:pt x="4" y="170"/>
                  </a:lnTo>
                  <a:lnTo>
                    <a:pt x="4" y="172"/>
                  </a:lnTo>
                  <a:lnTo>
                    <a:pt x="2" y="174"/>
                  </a:lnTo>
                  <a:lnTo>
                    <a:pt x="2" y="178"/>
                  </a:lnTo>
                  <a:lnTo>
                    <a:pt x="2" y="180"/>
                  </a:lnTo>
                  <a:close/>
                </a:path>
              </a:pathLst>
            </a:custGeom>
            <a:solidFill>
              <a:srgbClr val="F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428732" y="4143384"/>
              <a:ext cx="249792" cy="213811"/>
            </a:xfrm>
            <a:custGeom>
              <a:avLst/>
              <a:gdLst>
                <a:gd name="T0" fmla="*/ 2147483647 w 116"/>
                <a:gd name="T1" fmla="*/ 0 h 119"/>
                <a:gd name="T2" fmla="*/ 2147483647 w 116"/>
                <a:gd name="T3" fmla="*/ 0 h 119"/>
                <a:gd name="T4" fmla="*/ 2147483647 w 116"/>
                <a:gd name="T5" fmla="*/ 2147483647 h 119"/>
                <a:gd name="T6" fmla="*/ 2147483647 w 116"/>
                <a:gd name="T7" fmla="*/ 2147483647 h 119"/>
                <a:gd name="T8" fmla="*/ 2147483647 w 116"/>
                <a:gd name="T9" fmla="*/ 2147483647 h 119"/>
                <a:gd name="T10" fmla="*/ 2147483647 w 116"/>
                <a:gd name="T11" fmla="*/ 2147483647 h 119"/>
                <a:gd name="T12" fmla="*/ 2147483647 w 116"/>
                <a:gd name="T13" fmla="*/ 2147483647 h 119"/>
                <a:gd name="T14" fmla="*/ 2147483647 w 116"/>
                <a:gd name="T15" fmla="*/ 2147483647 h 119"/>
                <a:gd name="T16" fmla="*/ 2147483647 w 116"/>
                <a:gd name="T17" fmla="*/ 2147483647 h 119"/>
                <a:gd name="T18" fmla="*/ 0 w 116"/>
                <a:gd name="T19" fmla="*/ 2147483647 h 119"/>
                <a:gd name="T20" fmla="*/ 0 w 116"/>
                <a:gd name="T21" fmla="*/ 2147483647 h 119"/>
                <a:gd name="T22" fmla="*/ 0 w 116"/>
                <a:gd name="T23" fmla="*/ 2147483647 h 119"/>
                <a:gd name="T24" fmla="*/ 2147483647 w 116"/>
                <a:gd name="T25" fmla="*/ 2147483647 h 119"/>
                <a:gd name="T26" fmla="*/ 2147483647 w 116"/>
                <a:gd name="T27" fmla="*/ 2147483647 h 119"/>
                <a:gd name="T28" fmla="*/ 2147483647 w 116"/>
                <a:gd name="T29" fmla="*/ 2147483647 h 119"/>
                <a:gd name="T30" fmla="*/ 2147483647 w 116"/>
                <a:gd name="T31" fmla="*/ 2147483647 h 119"/>
                <a:gd name="T32" fmla="*/ 2147483647 w 116"/>
                <a:gd name="T33" fmla="*/ 2147483647 h 119"/>
                <a:gd name="T34" fmla="*/ 2147483647 w 116"/>
                <a:gd name="T35" fmla="*/ 2147483647 h 119"/>
                <a:gd name="T36" fmla="*/ 2147483647 w 116"/>
                <a:gd name="T37" fmla="*/ 2147483647 h 119"/>
                <a:gd name="T38" fmla="*/ 2147483647 w 116"/>
                <a:gd name="T39" fmla="*/ 2147483647 h 119"/>
                <a:gd name="T40" fmla="*/ 2147483647 w 116"/>
                <a:gd name="T41" fmla="*/ 2147483647 h 119"/>
                <a:gd name="T42" fmla="*/ 2147483647 w 116"/>
                <a:gd name="T43" fmla="*/ 2147483647 h 119"/>
                <a:gd name="T44" fmla="*/ 2147483647 w 116"/>
                <a:gd name="T45" fmla="*/ 2147483647 h 119"/>
                <a:gd name="T46" fmla="*/ 2147483647 w 116"/>
                <a:gd name="T47" fmla="*/ 2147483647 h 119"/>
                <a:gd name="T48" fmla="*/ 2147483647 w 116"/>
                <a:gd name="T49" fmla="*/ 2147483647 h 119"/>
                <a:gd name="T50" fmla="*/ 2147483647 w 116"/>
                <a:gd name="T51" fmla="*/ 2147483647 h 119"/>
                <a:gd name="T52" fmla="*/ 2147483647 w 116"/>
                <a:gd name="T53" fmla="*/ 2147483647 h 119"/>
                <a:gd name="T54" fmla="*/ 2147483647 w 116"/>
                <a:gd name="T55" fmla="*/ 2147483647 h 119"/>
                <a:gd name="T56" fmla="*/ 2147483647 w 116"/>
                <a:gd name="T57" fmla="*/ 2147483647 h 119"/>
                <a:gd name="T58" fmla="*/ 2147483647 w 116"/>
                <a:gd name="T59" fmla="*/ 2147483647 h 119"/>
                <a:gd name="T60" fmla="*/ 2147483647 w 116"/>
                <a:gd name="T61" fmla="*/ 2147483647 h 119"/>
                <a:gd name="T62" fmla="*/ 2147483647 w 116"/>
                <a:gd name="T63" fmla="*/ 2147483647 h 119"/>
                <a:gd name="T64" fmla="*/ 2147483647 w 116"/>
                <a:gd name="T65" fmla="*/ 2147483647 h 119"/>
                <a:gd name="T66" fmla="*/ 2147483647 w 116"/>
                <a:gd name="T67" fmla="*/ 2147483647 h 119"/>
                <a:gd name="T68" fmla="*/ 2147483647 w 116"/>
                <a:gd name="T69" fmla="*/ 2147483647 h 119"/>
                <a:gd name="T70" fmla="*/ 2147483647 w 116"/>
                <a:gd name="T71" fmla="*/ 2147483647 h 119"/>
                <a:gd name="T72" fmla="*/ 2147483647 w 116"/>
                <a:gd name="T73" fmla="*/ 2147483647 h 119"/>
                <a:gd name="T74" fmla="*/ 2147483647 w 116"/>
                <a:gd name="T75" fmla="*/ 2147483647 h 119"/>
                <a:gd name="T76" fmla="*/ 2147483647 w 116"/>
                <a:gd name="T77" fmla="*/ 2147483647 h 119"/>
                <a:gd name="T78" fmla="*/ 2147483647 w 116"/>
                <a:gd name="T79" fmla="*/ 2147483647 h 119"/>
                <a:gd name="T80" fmla="*/ 2147483647 w 116"/>
                <a:gd name="T81" fmla="*/ 0 h 119"/>
                <a:gd name="T82" fmla="*/ 2147483647 w 116"/>
                <a:gd name="T83" fmla="*/ 0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19"/>
                <a:gd name="T128" fmla="*/ 116 w 116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19">
                  <a:moveTo>
                    <a:pt x="61" y="0"/>
                  </a:moveTo>
                  <a:lnTo>
                    <a:pt x="57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3" y="87"/>
                  </a:lnTo>
                  <a:lnTo>
                    <a:pt x="15" y="89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9" y="96"/>
                  </a:lnTo>
                  <a:lnTo>
                    <a:pt x="21" y="100"/>
                  </a:lnTo>
                  <a:lnTo>
                    <a:pt x="23" y="102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4" y="110"/>
                  </a:lnTo>
                  <a:lnTo>
                    <a:pt x="38" y="113"/>
                  </a:lnTo>
                  <a:lnTo>
                    <a:pt x="40" y="113"/>
                  </a:lnTo>
                  <a:lnTo>
                    <a:pt x="42" y="115"/>
                  </a:lnTo>
                  <a:lnTo>
                    <a:pt x="47" y="117"/>
                  </a:lnTo>
                  <a:lnTo>
                    <a:pt x="49" y="117"/>
                  </a:lnTo>
                  <a:lnTo>
                    <a:pt x="53" y="119"/>
                  </a:lnTo>
                  <a:lnTo>
                    <a:pt x="55" y="119"/>
                  </a:lnTo>
                  <a:lnTo>
                    <a:pt x="59" y="119"/>
                  </a:lnTo>
                  <a:lnTo>
                    <a:pt x="63" y="117"/>
                  </a:lnTo>
                  <a:lnTo>
                    <a:pt x="66" y="117"/>
                  </a:lnTo>
                  <a:lnTo>
                    <a:pt x="70" y="117"/>
                  </a:lnTo>
                  <a:lnTo>
                    <a:pt x="72" y="115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80" y="110"/>
                  </a:lnTo>
                  <a:lnTo>
                    <a:pt x="85" y="108"/>
                  </a:lnTo>
                  <a:lnTo>
                    <a:pt x="87" y="106"/>
                  </a:lnTo>
                  <a:lnTo>
                    <a:pt x="91" y="104"/>
                  </a:lnTo>
                  <a:lnTo>
                    <a:pt x="93" y="100"/>
                  </a:lnTo>
                  <a:lnTo>
                    <a:pt x="95" y="98"/>
                  </a:lnTo>
                  <a:lnTo>
                    <a:pt x="99" y="93"/>
                  </a:lnTo>
                  <a:lnTo>
                    <a:pt x="102" y="89"/>
                  </a:lnTo>
                  <a:lnTo>
                    <a:pt x="104" y="87"/>
                  </a:lnTo>
                  <a:lnTo>
                    <a:pt x="104" y="85"/>
                  </a:lnTo>
                  <a:lnTo>
                    <a:pt x="106" y="83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0" y="72"/>
                  </a:lnTo>
                  <a:lnTo>
                    <a:pt x="110" y="70"/>
                  </a:lnTo>
                  <a:lnTo>
                    <a:pt x="112" y="68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6" y="55"/>
                  </a:lnTo>
                  <a:lnTo>
                    <a:pt x="116" y="51"/>
                  </a:lnTo>
                  <a:lnTo>
                    <a:pt x="116" y="47"/>
                  </a:lnTo>
                  <a:lnTo>
                    <a:pt x="116" y="43"/>
                  </a:lnTo>
                  <a:lnTo>
                    <a:pt x="114" y="41"/>
                  </a:lnTo>
                  <a:lnTo>
                    <a:pt x="114" y="36"/>
                  </a:lnTo>
                  <a:lnTo>
                    <a:pt x="114" y="34"/>
                  </a:lnTo>
                  <a:lnTo>
                    <a:pt x="114" y="32"/>
                  </a:lnTo>
                  <a:lnTo>
                    <a:pt x="110" y="28"/>
                  </a:lnTo>
                  <a:lnTo>
                    <a:pt x="110" y="26"/>
                  </a:lnTo>
                  <a:lnTo>
                    <a:pt x="108" y="24"/>
                  </a:lnTo>
                  <a:lnTo>
                    <a:pt x="108" y="19"/>
                  </a:lnTo>
                  <a:lnTo>
                    <a:pt x="104" y="17"/>
                  </a:lnTo>
                  <a:lnTo>
                    <a:pt x="102" y="15"/>
                  </a:lnTo>
                  <a:lnTo>
                    <a:pt x="99" y="13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3" y="7"/>
                  </a:lnTo>
                  <a:lnTo>
                    <a:pt x="91" y="5"/>
                  </a:lnTo>
                  <a:lnTo>
                    <a:pt x="87" y="5"/>
                  </a:lnTo>
                  <a:lnTo>
                    <a:pt x="85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3A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575947" y="5621015"/>
              <a:ext cx="424215" cy="357549"/>
            </a:xfrm>
            <a:custGeom>
              <a:avLst/>
              <a:gdLst>
                <a:gd name="T0" fmla="*/ 2147483647 w 197"/>
                <a:gd name="T1" fmla="*/ 2147483647 h 199"/>
                <a:gd name="T2" fmla="*/ 2147483647 w 197"/>
                <a:gd name="T3" fmla="*/ 2147483647 h 199"/>
                <a:gd name="T4" fmla="*/ 2147483647 w 197"/>
                <a:gd name="T5" fmla="*/ 2147483647 h 199"/>
                <a:gd name="T6" fmla="*/ 2147483647 w 197"/>
                <a:gd name="T7" fmla="*/ 2147483647 h 199"/>
                <a:gd name="T8" fmla="*/ 2147483647 w 197"/>
                <a:gd name="T9" fmla="*/ 2147483647 h 199"/>
                <a:gd name="T10" fmla="*/ 2147483647 w 197"/>
                <a:gd name="T11" fmla="*/ 2147483647 h 199"/>
                <a:gd name="T12" fmla="*/ 2147483647 w 197"/>
                <a:gd name="T13" fmla="*/ 2147483647 h 199"/>
                <a:gd name="T14" fmla="*/ 2147483647 w 197"/>
                <a:gd name="T15" fmla="*/ 2147483647 h 199"/>
                <a:gd name="T16" fmla="*/ 2147483647 w 197"/>
                <a:gd name="T17" fmla="*/ 2147483647 h 199"/>
                <a:gd name="T18" fmla="*/ 2147483647 w 197"/>
                <a:gd name="T19" fmla="*/ 2147483647 h 199"/>
                <a:gd name="T20" fmla="*/ 2147483647 w 197"/>
                <a:gd name="T21" fmla="*/ 2147483647 h 199"/>
                <a:gd name="T22" fmla="*/ 2147483647 w 197"/>
                <a:gd name="T23" fmla="*/ 2147483647 h 199"/>
                <a:gd name="T24" fmla="*/ 2147483647 w 197"/>
                <a:gd name="T25" fmla="*/ 2147483647 h 199"/>
                <a:gd name="T26" fmla="*/ 2147483647 w 197"/>
                <a:gd name="T27" fmla="*/ 2147483647 h 199"/>
                <a:gd name="T28" fmla="*/ 0 w 197"/>
                <a:gd name="T29" fmla="*/ 2147483647 h 199"/>
                <a:gd name="T30" fmla="*/ 2147483647 w 197"/>
                <a:gd name="T31" fmla="*/ 2147483647 h 199"/>
                <a:gd name="T32" fmla="*/ 2147483647 w 197"/>
                <a:gd name="T33" fmla="*/ 2147483647 h 199"/>
                <a:gd name="T34" fmla="*/ 2147483647 w 197"/>
                <a:gd name="T35" fmla="*/ 2147483647 h 199"/>
                <a:gd name="T36" fmla="*/ 2147483647 w 197"/>
                <a:gd name="T37" fmla="*/ 2147483647 h 199"/>
                <a:gd name="T38" fmla="*/ 2147483647 w 197"/>
                <a:gd name="T39" fmla="*/ 2147483647 h 199"/>
                <a:gd name="T40" fmla="*/ 2147483647 w 197"/>
                <a:gd name="T41" fmla="*/ 2147483647 h 199"/>
                <a:gd name="T42" fmla="*/ 2147483647 w 197"/>
                <a:gd name="T43" fmla="*/ 2147483647 h 199"/>
                <a:gd name="T44" fmla="*/ 2147483647 w 197"/>
                <a:gd name="T45" fmla="*/ 2147483647 h 199"/>
                <a:gd name="T46" fmla="*/ 2147483647 w 197"/>
                <a:gd name="T47" fmla="*/ 2147483647 h 199"/>
                <a:gd name="T48" fmla="*/ 2147483647 w 197"/>
                <a:gd name="T49" fmla="*/ 2147483647 h 199"/>
                <a:gd name="T50" fmla="*/ 2147483647 w 197"/>
                <a:gd name="T51" fmla="*/ 2147483647 h 199"/>
                <a:gd name="T52" fmla="*/ 2147483647 w 197"/>
                <a:gd name="T53" fmla="*/ 2147483647 h 199"/>
                <a:gd name="T54" fmla="*/ 2147483647 w 197"/>
                <a:gd name="T55" fmla="*/ 2147483647 h 199"/>
                <a:gd name="T56" fmla="*/ 2147483647 w 197"/>
                <a:gd name="T57" fmla="*/ 2147483647 h 199"/>
                <a:gd name="T58" fmla="*/ 2147483647 w 197"/>
                <a:gd name="T59" fmla="*/ 2147483647 h 199"/>
                <a:gd name="T60" fmla="*/ 2147483647 w 197"/>
                <a:gd name="T61" fmla="*/ 2147483647 h 199"/>
                <a:gd name="T62" fmla="*/ 2147483647 w 197"/>
                <a:gd name="T63" fmla="*/ 2147483647 h 199"/>
                <a:gd name="T64" fmla="*/ 2147483647 w 197"/>
                <a:gd name="T65" fmla="*/ 2147483647 h 199"/>
                <a:gd name="T66" fmla="*/ 2147483647 w 197"/>
                <a:gd name="T67" fmla="*/ 2147483647 h 199"/>
                <a:gd name="T68" fmla="*/ 2147483647 w 197"/>
                <a:gd name="T69" fmla="*/ 2147483647 h 199"/>
                <a:gd name="T70" fmla="*/ 2147483647 w 197"/>
                <a:gd name="T71" fmla="*/ 2147483647 h 199"/>
                <a:gd name="T72" fmla="*/ 2147483647 w 197"/>
                <a:gd name="T73" fmla="*/ 2147483647 h 199"/>
                <a:gd name="T74" fmla="*/ 2147483647 w 197"/>
                <a:gd name="T75" fmla="*/ 2147483647 h 199"/>
                <a:gd name="T76" fmla="*/ 2147483647 w 197"/>
                <a:gd name="T77" fmla="*/ 2147483647 h 199"/>
                <a:gd name="T78" fmla="*/ 2147483647 w 197"/>
                <a:gd name="T79" fmla="*/ 2147483647 h 199"/>
                <a:gd name="T80" fmla="*/ 2147483647 w 197"/>
                <a:gd name="T81" fmla="*/ 2147483647 h 199"/>
                <a:gd name="T82" fmla="*/ 2147483647 w 197"/>
                <a:gd name="T83" fmla="*/ 2147483647 h 199"/>
                <a:gd name="T84" fmla="*/ 2147483647 w 197"/>
                <a:gd name="T85" fmla="*/ 2147483647 h 199"/>
                <a:gd name="T86" fmla="*/ 2147483647 w 197"/>
                <a:gd name="T87" fmla="*/ 2147483647 h 199"/>
                <a:gd name="T88" fmla="*/ 2147483647 w 197"/>
                <a:gd name="T89" fmla="*/ 2147483647 h 199"/>
                <a:gd name="T90" fmla="*/ 2147483647 w 197"/>
                <a:gd name="T91" fmla="*/ 2147483647 h 199"/>
                <a:gd name="T92" fmla="*/ 2147483647 w 197"/>
                <a:gd name="T93" fmla="*/ 2147483647 h 199"/>
                <a:gd name="T94" fmla="*/ 2147483647 w 197"/>
                <a:gd name="T95" fmla="*/ 2147483647 h 199"/>
                <a:gd name="T96" fmla="*/ 2147483647 w 197"/>
                <a:gd name="T97" fmla="*/ 0 h 199"/>
                <a:gd name="T98" fmla="*/ 2147483647 w 197"/>
                <a:gd name="T99" fmla="*/ 0 h 1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199"/>
                <a:gd name="T152" fmla="*/ 197 w 197"/>
                <a:gd name="T153" fmla="*/ 199 h 1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199">
                  <a:moveTo>
                    <a:pt x="161" y="2"/>
                  </a:moveTo>
                  <a:lnTo>
                    <a:pt x="157" y="2"/>
                  </a:lnTo>
                  <a:lnTo>
                    <a:pt x="155" y="2"/>
                  </a:lnTo>
                  <a:lnTo>
                    <a:pt x="152" y="4"/>
                  </a:lnTo>
                  <a:lnTo>
                    <a:pt x="150" y="7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2" y="11"/>
                  </a:lnTo>
                  <a:lnTo>
                    <a:pt x="140" y="13"/>
                  </a:lnTo>
                  <a:lnTo>
                    <a:pt x="136" y="17"/>
                  </a:lnTo>
                  <a:lnTo>
                    <a:pt x="131" y="19"/>
                  </a:lnTo>
                  <a:lnTo>
                    <a:pt x="129" y="21"/>
                  </a:lnTo>
                  <a:lnTo>
                    <a:pt x="125" y="26"/>
                  </a:lnTo>
                  <a:lnTo>
                    <a:pt x="123" y="28"/>
                  </a:lnTo>
                  <a:lnTo>
                    <a:pt x="121" y="30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95" y="51"/>
                  </a:lnTo>
                  <a:lnTo>
                    <a:pt x="93" y="55"/>
                  </a:lnTo>
                  <a:lnTo>
                    <a:pt x="89" y="59"/>
                  </a:lnTo>
                  <a:lnTo>
                    <a:pt x="85" y="64"/>
                  </a:lnTo>
                  <a:lnTo>
                    <a:pt x="83" y="66"/>
                  </a:lnTo>
                  <a:lnTo>
                    <a:pt x="78" y="70"/>
                  </a:lnTo>
                  <a:lnTo>
                    <a:pt x="74" y="74"/>
                  </a:lnTo>
                  <a:lnTo>
                    <a:pt x="70" y="79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61" y="89"/>
                  </a:lnTo>
                  <a:lnTo>
                    <a:pt x="59" y="93"/>
                  </a:lnTo>
                  <a:lnTo>
                    <a:pt x="55" y="98"/>
                  </a:lnTo>
                  <a:lnTo>
                    <a:pt x="51" y="102"/>
                  </a:lnTo>
                  <a:lnTo>
                    <a:pt x="49" y="104"/>
                  </a:lnTo>
                  <a:lnTo>
                    <a:pt x="45" y="108"/>
                  </a:lnTo>
                  <a:lnTo>
                    <a:pt x="40" y="112"/>
                  </a:lnTo>
                  <a:lnTo>
                    <a:pt x="38" y="117"/>
                  </a:lnTo>
                  <a:lnTo>
                    <a:pt x="36" y="119"/>
                  </a:lnTo>
                  <a:lnTo>
                    <a:pt x="32" y="123"/>
                  </a:lnTo>
                  <a:lnTo>
                    <a:pt x="30" y="127"/>
                  </a:lnTo>
                  <a:lnTo>
                    <a:pt x="28" y="129"/>
                  </a:lnTo>
                  <a:lnTo>
                    <a:pt x="25" y="134"/>
                  </a:lnTo>
                  <a:lnTo>
                    <a:pt x="23" y="136"/>
                  </a:lnTo>
                  <a:lnTo>
                    <a:pt x="21" y="140"/>
                  </a:lnTo>
                  <a:lnTo>
                    <a:pt x="17" y="142"/>
                  </a:lnTo>
                  <a:lnTo>
                    <a:pt x="15" y="146"/>
                  </a:lnTo>
                  <a:lnTo>
                    <a:pt x="15" y="148"/>
                  </a:lnTo>
                  <a:lnTo>
                    <a:pt x="11" y="150"/>
                  </a:lnTo>
                  <a:lnTo>
                    <a:pt x="11" y="155"/>
                  </a:lnTo>
                  <a:lnTo>
                    <a:pt x="9" y="157"/>
                  </a:lnTo>
                  <a:lnTo>
                    <a:pt x="6" y="161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2" y="17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0"/>
                  </a:lnTo>
                  <a:lnTo>
                    <a:pt x="6" y="180"/>
                  </a:lnTo>
                  <a:lnTo>
                    <a:pt x="9" y="182"/>
                  </a:lnTo>
                  <a:lnTo>
                    <a:pt x="11" y="184"/>
                  </a:lnTo>
                  <a:lnTo>
                    <a:pt x="15" y="184"/>
                  </a:lnTo>
                  <a:lnTo>
                    <a:pt x="17" y="184"/>
                  </a:lnTo>
                  <a:lnTo>
                    <a:pt x="21" y="186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8" y="186"/>
                  </a:lnTo>
                  <a:lnTo>
                    <a:pt x="30" y="186"/>
                  </a:lnTo>
                  <a:lnTo>
                    <a:pt x="32" y="186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8" y="189"/>
                  </a:lnTo>
                  <a:lnTo>
                    <a:pt x="40" y="189"/>
                  </a:lnTo>
                  <a:lnTo>
                    <a:pt x="42" y="189"/>
                  </a:lnTo>
                  <a:lnTo>
                    <a:pt x="45" y="191"/>
                  </a:lnTo>
                  <a:lnTo>
                    <a:pt x="47" y="191"/>
                  </a:lnTo>
                  <a:lnTo>
                    <a:pt x="49" y="191"/>
                  </a:lnTo>
                  <a:lnTo>
                    <a:pt x="53" y="193"/>
                  </a:lnTo>
                  <a:lnTo>
                    <a:pt x="55" y="193"/>
                  </a:lnTo>
                  <a:lnTo>
                    <a:pt x="59" y="193"/>
                  </a:lnTo>
                  <a:lnTo>
                    <a:pt x="61" y="193"/>
                  </a:lnTo>
                  <a:lnTo>
                    <a:pt x="64" y="195"/>
                  </a:lnTo>
                  <a:lnTo>
                    <a:pt x="68" y="195"/>
                  </a:lnTo>
                  <a:lnTo>
                    <a:pt x="70" y="195"/>
                  </a:lnTo>
                  <a:lnTo>
                    <a:pt x="72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8" y="195"/>
                  </a:lnTo>
                  <a:lnTo>
                    <a:pt x="81" y="195"/>
                  </a:lnTo>
                  <a:lnTo>
                    <a:pt x="85" y="197"/>
                  </a:lnTo>
                  <a:lnTo>
                    <a:pt x="87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102" y="199"/>
                  </a:lnTo>
                  <a:lnTo>
                    <a:pt x="102" y="197"/>
                  </a:lnTo>
                  <a:lnTo>
                    <a:pt x="106" y="197"/>
                  </a:lnTo>
                  <a:lnTo>
                    <a:pt x="106" y="195"/>
                  </a:lnTo>
                  <a:lnTo>
                    <a:pt x="108" y="193"/>
                  </a:lnTo>
                  <a:lnTo>
                    <a:pt x="110" y="193"/>
                  </a:lnTo>
                  <a:lnTo>
                    <a:pt x="114" y="189"/>
                  </a:lnTo>
                  <a:lnTo>
                    <a:pt x="116" y="186"/>
                  </a:lnTo>
                  <a:lnTo>
                    <a:pt x="119" y="184"/>
                  </a:lnTo>
                  <a:lnTo>
                    <a:pt x="123" y="182"/>
                  </a:lnTo>
                  <a:lnTo>
                    <a:pt x="125" y="180"/>
                  </a:lnTo>
                  <a:lnTo>
                    <a:pt x="129" y="176"/>
                  </a:lnTo>
                  <a:lnTo>
                    <a:pt x="131" y="174"/>
                  </a:lnTo>
                  <a:lnTo>
                    <a:pt x="133" y="172"/>
                  </a:lnTo>
                  <a:lnTo>
                    <a:pt x="136" y="170"/>
                  </a:lnTo>
                  <a:lnTo>
                    <a:pt x="138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6" y="161"/>
                  </a:lnTo>
                  <a:lnTo>
                    <a:pt x="148" y="161"/>
                  </a:lnTo>
                  <a:lnTo>
                    <a:pt x="148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5" y="153"/>
                  </a:lnTo>
                  <a:lnTo>
                    <a:pt x="157" y="150"/>
                  </a:lnTo>
                  <a:lnTo>
                    <a:pt x="159" y="148"/>
                  </a:lnTo>
                  <a:lnTo>
                    <a:pt x="161" y="148"/>
                  </a:lnTo>
                  <a:lnTo>
                    <a:pt x="161" y="146"/>
                  </a:lnTo>
                  <a:lnTo>
                    <a:pt x="165" y="142"/>
                  </a:lnTo>
                  <a:lnTo>
                    <a:pt x="169" y="140"/>
                  </a:lnTo>
                  <a:lnTo>
                    <a:pt x="169" y="136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6" y="131"/>
                  </a:lnTo>
                  <a:lnTo>
                    <a:pt x="178" y="127"/>
                  </a:lnTo>
                  <a:lnTo>
                    <a:pt x="182" y="125"/>
                  </a:lnTo>
                  <a:lnTo>
                    <a:pt x="184" y="121"/>
                  </a:lnTo>
                  <a:lnTo>
                    <a:pt x="186" y="119"/>
                  </a:lnTo>
                  <a:lnTo>
                    <a:pt x="186" y="114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1" y="108"/>
                  </a:lnTo>
                  <a:lnTo>
                    <a:pt x="193" y="104"/>
                  </a:lnTo>
                  <a:lnTo>
                    <a:pt x="193" y="102"/>
                  </a:lnTo>
                  <a:lnTo>
                    <a:pt x="193" y="100"/>
                  </a:lnTo>
                  <a:lnTo>
                    <a:pt x="195" y="98"/>
                  </a:lnTo>
                  <a:lnTo>
                    <a:pt x="195" y="95"/>
                  </a:lnTo>
                  <a:lnTo>
                    <a:pt x="195" y="93"/>
                  </a:lnTo>
                  <a:lnTo>
                    <a:pt x="195" y="89"/>
                  </a:lnTo>
                  <a:lnTo>
                    <a:pt x="195" y="87"/>
                  </a:lnTo>
                  <a:lnTo>
                    <a:pt x="195" y="85"/>
                  </a:lnTo>
                  <a:lnTo>
                    <a:pt x="195" y="81"/>
                  </a:lnTo>
                  <a:lnTo>
                    <a:pt x="197" y="79"/>
                  </a:lnTo>
                  <a:lnTo>
                    <a:pt x="197" y="76"/>
                  </a:lnTo>
                  <a:lnTo>
                    <a:pt x="197" y="74"/>
                  </a:lnTo>
                  <a:lnTo>
                    <a:pt x="197" y="70"/>
                  </a:lnTo>
                  <a:lnTo>
                    <a:pt x="197" y="66"/>
                  </a:lnTo>
                  <a:lnTo>
                    <a:pt x="197" y="64"/>
                  </a:lnTo>
                  <a:lnTo>
                    <a:pt x="197" y="62"/>
                  </a:lnTo>
                  <a:lnTo>
                    <a:pt x="197" y="57"/>
                  </a:lnTo>
                  <a:lnTo>
                    <a:pt x="197" y="55"/>
                  </a:lnTo>
                  <a:lnTo>
                    <a:pt x="197" y="53"/>
                  </a:lnTo>
                  <a:lnTo>
                    <a:pt x="195" y="51"/>
                  </a:lnTo>
                  <a:lnTo>
                    <a:pt x="195" y="49"/>
                  </a:lnTo>
                  <a:lnTo>
                    <a:pt x="195" y="47"/>
                  </a:lnTo>
                  <a:lnTo>
                    <a:pt x="195" y="43"/>
                  </a:lnTo>
                  <a:lnTo>
                    <a:pt x="195" y="40"/>
                  </a:lnTo>
                  <a:lnTo>
                    <a:pt x="195" y="38"/>
                  </a:lnTo>
                  <a:lnTo>
                    <a:pt x="195" y="36"/>
                  </a:lnTo>
                  <a:lnTo>
                    <a:pt x="195" y="34"/>
                  </a:lnTo>
                  <a:lnTo>
                    <a:pt x="193" y="32"/>
                  </a:lnTo>
                  <a:lnTo>
                    <a:pt x="193" y="28"/>
                  </a:lnTo>
                  <a:lnTo>
                    <a:pt x="193" y="26"/>
                  </a:lnTo>
                  <a:lnTo>
                    <a:pt x="193" y="23"/>
                  </a:lnTo>
                  <a:lnTo>
                    <a:pt x="191" y="23"/>
                  </a:lnTo>
                  <a:lnTo>
                    <a:pt x="191" y="19"/>
                  </a:lnTo>
                  <a:lnTo>
                    <a:pt x="191" y="17"/>
                  </a:lnTo>
                  <a:lnTo>
                    <a:pt x="188" y="17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4" y="9"/>
                  </a:lnTo>
                  <a:lnTo>
                    <a:pt x="184" y="7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3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F59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1369416" y="5423375"/>
              <a:ext cx="292859" cy="265917"/>
            </a:xfrm>
            <a:custGeom>
              <a:avLst/>
              <a:gdLst>
                <a:gd name="T0" fmla="*/ 0 w 136"/>
                <a:gd name="T1" fmla="*/ 2147483647 h 148"/>
                <a:gd name="T2" fmla="*/ 0 w 136"/>
                <a:gd name="T3" fmla="*/ 2147483647 h 148"/>
                <a:gd name="T4" fmla="*/ 0 w 136"/>
                <a:gd name="T5" fmla="*/ 2147483647 h 148"/>
                <a:gd name="T6" fmla="*/ 0 w 136"/>
                <a:gd name="T7" fmla="*/ 2147483647 h 148"/>
                <a:gd name="T8" fmla="*/ 0 w 136"/>
                <a:gd name="T9" fmla="*/ 2147483647 h 148"/>
                <a:gd name="T10" fmla="*/ 0 w 136"/>
                <a:gd name="T11" fmla="*/ 2147483647 h 148"/>
                <a:gd name="T12" fmla="*/ 0 w 136"/>
                <a:gd name="T13" fmla="*/ 2147483647 h 148"/>
                <a:gd name="T14" fmla="*/ 0 w 136"/>
                <a:gd name="T15" fmla="*/ 2147483647 h 148"/>
                <a:gd name="T16" fmla="*/ 0 w 136"/>
                <a:gd name="T17" fmla="*/ 2147483647 h 148"/>
                <a:gd name="T18" fmla="*/ 2147483647 w 136"/>
                <a:gd name="T19" fmla="*/ 2147483647 h 148"/>
                <a:gd name="T20" fmla="*/ 2147483647 w 136"/>
                <a:gd name="T21" fmla="*/ 2147483647 h 148"/>
                <a:gd name="T22" fmla="*/ 2147483647 w 136"/>
                <a:gd name="T23" fmla="*/ 2147483647 h 148"/>
                <a:gd name="T24" fmla="*/ 2147483647 w 136"/>
                <a:gd name="T25" fmla="*/ 2147483647 h 148"/>
                <a:gd name="T26" fmla="*/ 2147483647 w 136"/>
                <a:gd name="T27" fmla="*/ 2147483647 h 148"/>
                <a:gd name="T28" fmla="*/ 2147483647 w 136"/>
                <a:gd name="T29" fmla="*/ 2147483647 h 148"/>
                <a:gd name="T30" fmla="*/ 2147483647 w 136"/>
                <a:gd name="T31" fmla="*/ 2147483647 h 148"/>
                <a:gd name="T32" fmla="*/ 2147483647 w 136"/>
                <a:gd name="T33" fmla="*/ 2147483647 h 148"/>
                <a:gd name="T34" fmla="*/ 2147483647 w 136"/>
                <a:gd name="T35" fmla="*/ 2147483647 h 148"/>
                <a:gd name="T36" fmla="*/ 2147483647 w 136"/>
                <a:gd name="T37" fmla="*/ 2147483647 h 148"/>
                <a:gd name="T38" fmla="*/ 2147483647 w 136"/>
                <a:gd name="T39" fmla="*/ 2147483647 h 148"/>
                <a:gd name="T40" fmla="*/ 2147483647 w 136"/>
                <a:gd name="T41" fmla="*/ 2147483647 h 148"/>
                <a:gd name="T42" fmla="*/ 2147483647 w 136"/>
                <a:gd name="T43" fmla="*/ 2147483647 h 148"/>
                <a:gd name="T44" fmla="*/ 2147483647 w 136"/>
                <a:gd name="T45" fmla="*/ 2147483647 h 148"/>
                <a:gd name="T46" fmla="*/ 2147483647 w 136"/>
                <a:gd name="T47" fmla="*/ 2147483647 h 148"/>
                <a:gd name="T48" fmla="*/ 2147483647 w 136"/>
                <a:gd name="T49" fmla="*/ 2147483647 h 148"/>
                <a:gd name="T50" fmla="*/ 2147483647 w 136"/>
                <a:gd name="T51" fmla="*/ 2147483647 h 148"/>
                <a:gd name="T52" fmla="*/ 2147483647 w 136"/>
                <a:gd name="T53" fmla="*/ 2147483647 h 148"/>
                <a:gd name="T54" fmla="*/ 2147483647 w 136"/>
                <a:gd name="T55" fmla="*/ 2147483647 h 148"/>
                <a:gd name="T56" fmla="*/ 2147483647 w 136"/>
                <a:gd name="T57" fmla="*/ 2147483647 h 148"/>
                <a:gd name="T58" fmla="*/ 2147483647 w 136"/>
                <a:gd name="T59" fmla="*/ 2147483647 h 148"/>
                <a:gd name="T60" fmla="*/ 2147483647 w 136"/>
                <a:gd name="T61" fmla="*/ 2147483647 h 148"/>
                <a:gd name="T62" fmla="*/ 2147483647 w 136"/>
                <a:gd name="T63" fmla="*/ 2147483647 h 148"/>
                <a:gd name="T64" fmla="*/ 2147483647 w 136"/>
                <a:gd name="T65" fmla="*/ 0 h 148"/>
                <a:gd name="T66" fmla="*/ 2147483647 w 136"/>
                <a:gd name="T67" fmla="*/ 0 h 148"/>
                <a:gd name="T68" fmla="*/ 2147483647 w 136"/>
                <a:gd name="T69" fmla="*/ 0 h 148"/>
                <a:gd name="T70" fmla="*/ 2147483647 w 136"/>
                <a:gd name="T71" fmla="*/ 0 h 148"/>
                <a:gd name="T72" fmla="*/ 2147483647 w 136"/>
                <a:gd name="T73" fmla="*/ 0 h 148"/>
                <a:gd name="T74" fmla="*/ 2147483647 w 136"/>
                <a:gd name="T75" fmla="*/ 0 h 148"/>
                <a:gd name="T76" fmla="*/ 2147483647 w 136"/>
                <a:gd name="T77" fmla="*/ 0 h 148"/>
                <a:gd name="T78" fmla="*/ 2147483647 w 136"/>
                <a:gd name="T79" fmla="*/ 0 h 148"/>
                <a:gd name="T80" fmla="*/ 2147483647 w 136"/>
                <a:gd name="T81" fmla="*/ 0 h 148"/>
                <a:gd name="T82" fmla="*/ 2147483647 w 136"/>
                <a:gd name="T83" fmla="*/ 0 h 148"/>
                <a:gd name="T84" fmla="*/ 2147483647 w 136"/>
                <a:gd name="T85" fmla="*/ 0 h 148"/>
                <a:gd name="T86" fmla="*/ 2147483647 w 136"/>
                <a:gd name="T87" fmla="*/ 2147483647 h 148"/>
                <a:gd name="T88" fmla="*/ 2147483647 w 136"/>
                <a:gd name="T89" fmla="*/ 2147483647 h 148"/>
                <a:gd name="T90" fmla="*/ 2147483647 w 136"/>
                <a:gd name="T91" fmla="*/ 2147483647 h 148"/>
                <a:gd name="T92" fmla="*/ 2147483647 w 136"/>
                <a:gd name="T93" fmla="*/ 2147483647 h 148"/>
                <a:gd name="T94" fmla="*/ 2147483647 w 136"/>
                <a:gd name="T95" fmla="*/ 2147483647 h 148"/>
                <a:gd name="T96" fmla="*/ 2147483647 w 136"/>
                <a:gd name="T97" fmla="*/ 2147483647 h 148"/>
                <a:gd name="T98" fmla="*/ 2147483647 w 136"/>
                <a:gd name="T99" fmla="*/ 2147483647 h 148"/>
                <a:gd name="T100" fmla="*/ 2147483647 w 136"/>
                <a:gd name="T101" fmla="*/ 2147483647 h 1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6"/>
                <a:gd name="T154" fmla="*/ 0 h 148"/>
                <a:gd name="T155" fmla="*/ 136 w 136"/>
                <a:gd name="T156" fmla="*/ 148 h 1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6" h="148">
                  <a:moveTo>
                    <a:pt x="136" y="11"/>
                  </a:moveTo>
                  <a:lnTo>
                    <a:pt x="0" y="148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85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4"/>
                  </a:lnTo>
                  <a:lnTo>
                    <a:pt x="7" y="72"/>
                  </a:lnTo>
                  <a:lnTo>
                    <a:pt x="7" y="68"/>
                  </a:lnTo>
                  <a:lnTo>
                    <a:pt x="9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3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30" y="13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9" y="6"/>
                  </a:lnTo>
                  <a:lnTo>
                    <a:pt x="129" y="9"/>
                  </a:lnTo>
                  <a:lnTo>
                    <a:pt x="131" y="9"/>
                  </a:lnTo>
                  <a:lnTo>
                    <a:pt x="134" y="11"/>
                  </a:lnTo>
                  <a:lnTo>
                    <a:pt x="136" y="11"/>
                  </a:lnTo>
                  <a:close/>
                </a:path>
              </a:pathLst>
            </a:custGeom>
            <a:solidFill>
              <a:srgbClr val="0F59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 rot="-3718137">
              <a:off x="1447481" y="4105068"/>
              <a:ext cx="513865" cy="925950"/>
            </a:xfrm>
            <a:custGeom>
              <a:avLst/>
              <a:gdLst>
                <a:gd name="T0" fmla="*/ 2147483647 w 286"/>
                <a:gd name="T1" fmla="*/ 0 h 430"/>
                <a:gd name="T2" fmla="*/ 2147483647 w 286"/>
                <a:gd name="T3" fmla="*/ 2147483647 h 430"/>
                <a:gd name="T4" fmla="*/ 2147483647 w 286"/>
                <a:gd name="T5" fmla="*/ 2147483647 h 430"/>
                <a:gd name="T6" fmla="*/ 2147483647 w 286"/>
                <a:gd name="T7" fmla="*/ 2147483647 h 430"/>
                <a:gd name="T8" fmla="*/ 2147483647 w 286"/>
                <a:gd name="T9" fmla="*/ 2147483647 h 430"/>
                <a:gd name="T10" fmla="*/ 2147483647 w 286"/>
                <a:gd name="T11" fmla="*/ 2147483647 h 430"/>
                <a:gd name="T12" fmla="*/ 2147483647 w 286"/>
                <a:gd name="T13" fmla="*/ 2147483647 h 430"/>
                <a:gd name="T14" fmla="*/ 2147483647 w 286"/>
                <a:gd name="T15" fmla="*/ 2147483647 h 430"/>
                <a:gd name="T16" fmla="*/ 2147483647 w 286"/>
                <a:gd name="T17" fmla="*/ 2147483647 h 430"/>
                <a:gd name="T18" fmla="*/ 2147483647 w 286"/>
                <a:gd name="T19" fmla="*/ 2147483647 h 430"/>
                <a:gd name="T20" fmla="*/ 2147483647 w 286"/>
                <a:gd name="T21" fmla="*/ 2147483647 h 430"/>
                <a:gd name="T22" fmla="*/ 2147483647 w 286"/>
                <a:gd name="T23" fmla="*/ 2147483647 h 430"/>
                <a:gd name="T24" fmla="*/ 2147483647 w 286"/>
                <a:gd name="T25" fmla="*/ 2147483647 h 430"/>
                <a:gd name="T26" fmla="*/ 0 w 286"/>
                <a:gd name="T27" fmla="*/ 2147483647 h 430"/>
                <a:gd name="T28" fmla="*/ 2147483647 w 286"/>
                <a:gd name="T29" fmla="*/ 2147483647 h 430"/>
                <a:gd name="T30" fmla="*/ 2147483647 w 286"/>
                <a:gd name="T31" fmla="*/ 2147483647 h 430"/>
                <a:gd name="T32" fmla="*/ 2147483647 w 286"/>
                <a:gd name="T33" fmla="*/ 2147483647 h 430"/>
                <a:gd name="T34" fmla="*/ 2147483647 w 286"/>
                <a:gd name="T35" fmla="*/ 2147483647 h 430"/>
                <a:gd name="T36" fmla="*/ 2147483647 w 286"/>
                <a:gd name="T37" fmla="*/ 2147483647 h 430"/>
                <a:gd name="T38" fmla="*/ 2147483647 w 286"/>
                <a:gd name="T39" fmla="*/ 2147483647 h 430"/>
                <a:gd name="T40" fmla="*/ 2147483647 w 286"/>
                <a:gd name="T41" fmla="*/ 2147483647 h 430"/>
                <a:gd name="T42" fmla="*/ 2147483647 w 286"/>
                <a:gd name="T43" fmla="*/ 2147483647 h 430"/>
                <a:gd name="T44" fmla="*/ 2147483647 w 286"/>
                <a:gd name="T45" fmla="*/ 2147483647 h 430"/>
                <a:gd name="T46" fmla="*/ 2147483647 w 286"/>
                <a:gd name="T47" fmla="*/ 2147483647 h 430"/>
                <a:gd name="T48" fmla="*/ 2147483647 w 286"/>
                <a:gd name="T49" fmla="*/ 2147483647 h 430"/>
                <a:gd name="T50" fmla="*/ 2147483647 w 286"/>
                <a:gd name="T51" fmla="*/ 2147483647 h 430"/>
                <a:gd name="T52" fmla="*/ 2147483647 w 286"/>
                <a:gd name="T53" fmla="*/ 2147483647 h 430"/>
                <a:gd name="T54" fmla="*/ 2147483647 w 286"/>
                <a:gd name="T55" fmla="*/ 2147483647 h 430"/>
                <a:gd name="T56" fmla="*/ 2147483647 w 286"/>
                <a:gd name="T57" fmla="*/ 2147483647 h 430"/>
                <a:gd name="T58" fmla="*/ 2147483647 w 286"/>
                <a:gd name="T59" fmla="*/ 2147483647 h 430"/>
                <a:gd name="T60" fmla="*/ 2147483647 w 286"/>
                <a:gd name="T61" fmla="*/ 2147483647 h 430"/>
                <a:gd name="T62" fmla="*/ 2147483647 w 286"/>
                <a:gd name="T63" fmla="*/ 2147483647 h 430"/>
                <a:gd name="T64" fmla="*/ 2147483647 w 286"/>
                <a:gd name="T65" fmla="*/ 2147483647 h 430"/>
                <a:gd name="T66" fmla="*/ 2147483647 w 286"/>
                <a:gd name="T67" fmla="*/ 2147483647 h 430"/>
                <a:gd name="T68" fmla="*/ 2147483647 w 286"/>
                <a:gd name="T69" fmla="*/ 2147483647 h 430"/>
                <a:gd name="T70" fmla="*/ 2147483647 w 286"/>
                <a:gd name="T71" fmla="*/ 2147483647 h 430"/>
                <a:gd name="T72" fmla="*/ 2147483647 w 286"/>
                <a:gd name="T73" fmla="*/ 2147483647 h 430"/>
                <a:gd name="T74" fmla="*/ 2147483647 w 286"/>
                <a:gd name="T75" fmla="*/ 2147483647 h 430"/>
                <a:gd name="T76" fmla="*/ 2147483647 w 286"/>
                <a:gd name="T77" fmla="*/ 2147483647 h 430"/>
                <a:gd name="T78" fmla="*/ 2147483647 w 286"/>
                <a:gd name="T79" fmla="*/ 2147483647 h 430"/>
                <a:gd name="T80" fmla="*/ 2147483647 w 286"/>
                <a:gd name="T81" fmla="*/ 2147483647 h 430"/>
                <a:gd name="T82" fmla="*/ 2147483647 w 286"/>
                <a:gd name="T83" fmla="*/ 2147483647 h 430"/>
                <a:gd name="T84" fmla="*/ 2147483647 w 286"/>
                <a:gd name="T85" fmla="*/ 2147483647 h 430"/>
                <a:gd name="T86" fmla="*/ 2147483647 w 286"/>
                <a:gd name="T87" fmla="*/ 2147483647 h 430"/>
                <a:gd name="T88" fmla="*/ 2147483647 w 286"/>
                <a:gd name="T89" fmla="*/ 2147483647 h 430"/>
                <a:gd name="T90" fmla="*/ 2147483647 w 286"/>
                <a:gd name="T91" fmla="*/ 2147483647 h 430"/>
                <a:gd name="T92" fmla="*/ 2147483647 w 286"/>
                <a:gd name="T93" fmla="*/ 2147483647 h 430"/>
                <a:gd name="T94" fmla="*/ 2147483647 w 286"/>
                <a:gd name="T95" fmla="*/ 2147483647 h 430"/>
                <a:gd name="T96" fmla="*/ 2147483647 w 286"/>
                <a:gd name="T97" fmla="*/ 2147483647 h 430"/>
                <a:gd name="T98" fmla="*/ 2147483647 w 286"/>
                <a:gd name="T99" fmla="*/ 2147483647 h 430"/>
                <a:gd name="T100" fmla="*/ 2147483647 w 286"/>
                <a:gd name="T101" fmla="*/ 2147483647 h 430"/>
                <a:gd name="T102" fmla="*/ 2147483647 w 286"/>
                <a:gd name="T103" fmla="*/ 2147483647 h 430"/>
                <a:gd name="T104" fmla="*/ 2147483647 w 286"/>
                <a:gd name="T105" fmla="*/ 2147483647 h 430"/>
                <a:gd name="T106" fmla="*/ 2147483647 w 286"/>
                <a:gd name="T107" fmla="*/ 2147483647 h 430"/>
                <a:gd name="T108" fmla="*/ 2147483647 w 286"/>
                <a:gd name="T109" fmla="*/ 2147483647 h 430"/>
                <a:gd name="T110" fmla="*/ 2147483647 w 286"/>
                <a:gd name="T111" fmla="*/ 2147483647 h 430"/>
                <a:gd name="T112" fmla="*/ 2147483647 w 286"/>
                <a:gd name="T113" fmla="*/ 2147483647 h 430"/>
                <a:gd name="T114" fmla="*/ 2147483647 w 286"/>
                <a:gd name="T115" fmla="*/ 2147483647 h 430"/>
                <a:gd name="T116" fmla="*/ 2147483647 w 286"/>
                <a:gd name="T117" fmla="*/ 2147483647 h 430"/>
                <a:gd name="T118" fmla="*/ 2147483647 w 286"/>
                <a:gd name="T119" fmla="*/ 2147483647 h 430"/>
                <a:gd name="T120" fmla="*/ 2147483647 w 286"/>
                <a:gd name="T121" fmla="*/ 2147483647 h 430"/>
                <a:gd name="T122" fmla="*/ 2147483647 w 286"/>
                <a:gd name="T123" fmla="*/ 2147483647 h 4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6"/>
                <a:gd name="T187" fmla="*/ 0 h 430"/>
                <a:gd name="T188" fmla="*/ 286 w 286"/>
                <a:gd name="T189" fmla="*/ 430 h 4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6" h="430">
                  <a:moveTo>
                    <a:pt x="173" y="0"/>
                  </a:move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2"/>
                  </a:lnTo>
                  <a:lnTo>
                    <a:pt x="165" y="2"/>
                  </a:lnTo>
                  <a:lnTo>
                    <a:pt x="163" y="2"/>
                  </a:lnTo>
                  <a:lnTo>
                    <a:pt x="159" y="4"/>
                  </a:lnTo>
                  <a:lnTo>
                    <a:pt x="156" y="6"/>
                  </a:lnTo>
                  <a:lnTo>
                    <a:pt x="154" y="6"/>
                  </a:lnTo>
                  <a:lnTo>
                    <a:pt x="150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29" y="17"/>
                  </a:lnTo>
                  <a:lnTo>
                    <a:pt x="125" y="19"/>
                  </a:lnTo>
                  <a:lnTo>
                    <a:pt x="121" y="23"/>
                  </a:lnTo>
                  <a:lnTo>
                    <a:pt x="116" y="25"/>
                  </a:lnTo>
                  <a:lnTo>
                    <a:pt x="112" y="27"/>
                  </a:lnTo>
                  <a:lnTo>
                    <a:pt x="108" y="29"/>
                  </a:lnTo>
                  <a:lnTo>
                    <a:pt x="104" y="32"/>
                  </a:lnTo>
                  <a:lnTo>
                    <a:pt x="99" y="36"/>
                  </a:lnTo>
                  <a:lnTo>
                    <a:pt x="95" y="38"/>
                  </a:lnTo>
                  <a:lnTo>
                    <a:pt x="89" y="42"/>
                  </a:lnTo>
                  <a:lnTo>
                    <a:pt x="85" y="46"/>
                  </a:lnTo>
                  <a:lnTo>
                    <a:pt x="80" y="49"/>
                  </a:lnTo>
                  <a:lnTo>
                    <a:pt x="76" y="53"/>
                  </a:lnTo>
                  <a:lnTo>
                    <a:pt x="72" y="57"/>
                  </a:lnTo>
                  <a:lnTo>
                    <a:pt x="68" y="61"/>
                  </a:lnTo>
                  <a:lnTo>
                    <a:pt x="63" y="63"/>
                  </a:lnTo>
                  <a:lnTo>
                    <a:pt x="57" y="70"/>
                  </a:lnTo>
                  <a:lnTo>
                    <a:pt x="55" y="74"/>
                  </a:lnTo>
                  <a:lnTo>
                    <a:pt x="51" y="78"/>
                  </a:lnTo>
                  <a:lnTo>
                    <a:pt x="46" y="82"/>
                  </a:lnTo>
                  <a:lnTo>
                    <a:pt x="42" y="87"/>
                  </a:lnTo>
                  <a:lnTo>
                    <a:pt x="38" y="93"/>
                  </a:lnTo>
                  <a:lnTo>
                    <a:pt x="34" y="97"/>
                  </a:lnTo>
                  <a:lnTo>
                    <a:pt x="32" y="104"/>
                  </a:lnTo>
                  <a:lnTo>
                    <a:pt x="27" y="108"/>
                  </a:lnTo>
                  <a:lnTo>
                    <a:pt x="23" y="114"/>
                  </a:lnTo>
                  <a:lnTo>
                    <a:pt x="21" y="120"/>
                  </a:lnTo>
                  <a:lnTo>
                    <a:pt x="17" y="127"/>
                  </a:lnTo>
                  <a:lnTo>
                    <a:pt x="15" y="133"/>
                  </a:lnTo>
                  <a:lnTo>
                    <a:pt x="13" y="140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6" y="161"/>
                  </a:lnTo>
                  <a:lnTo>
                    <a:pt x="4" y="167"/>
                  </a:lnTo>
                  <a:lnTo>
                    <a:pt x="2" y="173"/>
                  </a:lnTo>
                  <a:lnTo>
                    <a:pt x="2" y="182"/>
                  </a:lnTo>
                  <a:lnTo>
                    <a:pt x="2" y="190"/>
                  </a:lnTo>
                  <a:lnTo>
                    <a:pt x="2" y="199"/>
                  </a:lnTo>
                  <a:lnTo>
                    <a:pt x="0" y="205"/>
                  </a:lnTo>
                  <a:lnTo>
                    <a:pt x="2" y="214"/>
                  </a:lnTo>
                  <a:lnTo>
                    <a:pt x="2" y="222"/>
                  </a:lnTo>
                  <a:lnTo>
                    <a:pt x="2" y="231"/>
                  </a:lnTo>
                  <a:lnTo>
                    <a:pt x="2" y="239"/>
                  </a:lnTo>
                  <a:lnTo>
                    <a:pt x="4" y="250"/>
                  </a:lnTo>
                  <a:lnTo>
                    <a:pt x="6" y="258"/>
                  </a:lnTo>
                  <a:lnTo>
                    <a:pt x="8" y="269"/>
                  </a:lnTo>
                  <a:lnTo>
                    <a:pt x="10" y="277"/>
                  </a:lnTo>
                  <a:lnTo>
                    <a:pt x="13" y="286"/>
                  </a:lnTo>
                  <a:lnTo>
                    <a:pt x="17" y="294"/>
                  </a:lnTo>
                  <a:lnTo>
                    <a:pt x="21" y="303"/>
                  </a:lnTo>
                  <a:lnTo>
                    <a:pt x="23" y="311"/>
                  </a:lnTo>
                  <a:lnTo>
                    <a:pt x="27" y="319"/>
                  </a:lnTo>
                  <a:lnTo>
                    <a:pt x="32" y="328"/>
                  </a:lnTo>
                  <a:lnTo>
                    <a:pt x="36" y="332"/>
                  </a:lnTo>
                  <a:lnTo>
                    <a:pt x="40" y="341"/>
                  </a:lnTo>
                  <a:lnTo>
                    <a:pt x="44" y="347"/>
                  </a:lnTo>
                  <a:lnTo>
                    <a:pt x="49" y="353"/>
                  </a:lnTo>
                  <a:lnTo>
                    <a:pt x="53" y="360"/>
                  </a:lnTo>
                  <a:lnTo>
                    <a:pt x="57" y="364"/>
                  </a:lnTo>
                  <a:lnTo>
                    <a:pt x="63" y="370"/>
                  </a:lnTo>
                  <a:lnTo>
                    <a:pt x="68" y="374"/>
                  </a:lnTo>
                  <a:lnTo>
                    <a:pt x="74" y="379"/>
                  </a:lnTo>
                  <a:lnTo>
                    <a:pt x="78" y="383"/>
                  </a:lnTo>
                  <a:lnTo>
                    <a:pt x="85" y="387"/>
                  </a:lnTo>
                  <a:lnTo>
                    <a:pt x="89" y="391"/>
                  </a:lnTo>
                  <a:lnTo>
                    <a:pt x="95" y="396"/>
                  </a:lnTo>
                  <a:lnTo>
                    <a:pt x="101" y="398"/>
                  </a:lnTo>
                  <a:lnTo>
                    <a:pt x="108" y="402"/>
                  </a:lnTo>
                  <a:lnTo>
                    <a:pt x="112" y="406"/>
                  </a:lnTo>
                  <a:lnTo>
                    <a:pt x="118" y="408"/>
                  </a:lnTo>
                  <a:lnTo>
                    <a:pt x="125" y="410"/>
                  </a:lnTo>
                  <a:lnTo>
                    <a:pt x="131" y="413"/>
                  </a:lnTo>
                  <a:lnTo>
                    <a:pt x="135" y="415"/>
                  </a:lnTo>
                  <a:lnTo>
                    <a:pt x="142" y="417"/>
                  </a:lnTo>
                  <a:lnTo>
                    <a:pt x="148" y="419"/>
                  </a:lnTo>
                  <a:lnTo>
                    <a:pt x="154" y="421"/>
                  </a:lnTo>
                  <a:lnTo>
                    <a:pt x="161" y="421"/>
                  </a:lnTo>
                  <a:lnTo>
                    <a:pt x="167" y="423"/>
                  </a:lnTo>
                  <a:lnTo>
                    <a:pt x="171" y="425"/>
                  </a:lnTo>
                  <a:lnTo>
                    <a:pt x="178" y="425"/>
                  </a:lnTo>
                  <a:lnTo>
                    <a:pt x="184" y="425"/>
                  </a:lnTo>
                  <a:lnTo>
                    <a:pt x="188" y="427"/>
                  </a:lnTo>
                  <a:lnTo>
                    <a:pt x="195" y="427"/>
                  </a:lnTo>
                  <a:lnTo>
                    <a:pt x="201" y="430"/>
                  </a:lnTo>
                  <a:lnTo>
                    <a:pt x="207" y="430"/>
                  </a:lnTo>
                  <a:lnTo>
                    <a:pt x="211" y="430"/>
                  </a:lnTo>
                  <a:lnTo>
                    <a:pt x="216" y="430"/>
                  </a:lnTo>
                  <a:lnTo>
                    <a:pt x="222" y="430"/>
                  </a:lnTo>
                  <a:lnTo>
                    <a:pt x="226" y="430"/>
                  </a:lnTo>
                  <a:lnTo>
                    <a:pt x="233" y="430"/>
                  </a:lnTo>
                  <a:lnTo>
                    <a:pt x="235" y="430"/>
                  </a:lnTo>
                  <a:lnTo>
                    <a:pt x="241" y="430"/>
                  </a:lnTo>
                  <a:lnTo>
                    <a:pt x="245" y="430"/>
                  </a:lnTo>
                  <a:lnTo>
                    <a:pt x="250" y="430"/>
                  </a:lnTo>
                  <a:lnTo>
                    <a:pt x="254" y="430"/>
                  </a:lnTo>
                  <a:lnTo>
                    <a:pt x="256" y="430"/>
                  </a:lnTo>
                  <a:lnTo>
                    <a:pt x="260" y="427"/>
                  </a:lnTo>
                  <a:lnTo>
                    <a:pt x="264" y="427"/>
                  </a:lnTo>
                  <a:lnTo>
                    <a:pt x="269" y="427"/>
                  </a:lnTo>
                  <a:lnTo>
                    <a:pt x="271" y="427"/>
                  </a:lnTo>
                  <a:lnTo>
                    <a:pt x="273" y="425"/>
                  </a:lnTo>
                  <a:lnTo>
                    <a:pt x="277" y="425"/>
                  </a:lnTo>
                  <a:lnTo>
                    <a:pt x="279" y="425"/>
                  </a:lnTo>
                  <a:lnTo>
                    <a:pt x="281" y="425"/>
                  </a:lnTo>
                  <a:lnTo>
                    <a:pt x="283" y="425"/>
                  </a:lnTo>
                  <a:lnTo>
                    <a:pt x="286" y="425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1" y="391"/>
                  </a:lnTo>
                  <a:lnTo>
                    <a:pt x="269" y="391"/>
                  </a:lnTo>
                  <a:lnTo>
                    <a:pt x="264" y="391"/>
                  </a:lnTo>
                  <a:lnTo>
                    <a:pt x="262" y="391"/>
                  </a:lnTo>
                  <a:lnTo>
                    <a:pt x="258" y="394"/>
                  </a:lnTo>
                  <a:lnTo>
                    <a:pt x="256" y="394"/>
                  </a:lnTo>
                  <a:lnTo>
                    <a:pt x="254" y="394"/>
                  </a:lnTo>
                  <a:lnTo>
                    <a:pt x="250" y="394"/>
                  </a:lnTo>
                  <a:lnTo>
                    <a:pt x="247" y="394"/>
                  </a:lnTo>
                  <a:lnTo>
                    <a:pt x="241" y="394"/>
                  </a:lnTo>
                  <a:lnTo>
                    <a:pt x="239" y="394"/>
                  </a:lnTo>
                  <a:lnTo>
                    <a:pt x="233" y="394"/>
                  </a:lnTo>
                  <a:lnTo>
                    <a:pt x="231" y="394"/>
                  </a:lnTo>
                  <a:lnTo>
                    <a:pt x="224" y="394"/>
                  </a:lnTo>
                  <a:lnTo>
                    <a:pt x="220" y="394"/>
                  </a:lnTo>
                  <a:lnTo>
                    <a:pt x="216" y="394"/>
                  </a:lnTo>
                  <a:lnTo>
                    <a:pt x="211" y="394"/>
                  </a:lnTo>
                  <a:lnTo>
                    <a:pt x="207" y="394"/>
                  </a:lnTo>
                  <a:lnTo>
                    <a:pt x="201" y="391"/>
                  </a:lnTo>
                  <a:lnTo>
                    <a:pt x="197" y="391"/>
                  </a:lnTo>
                  <a:lnTo>
                    <a:pt x="192" y="391"/>
                  </a:lnTo>
                  <a:lnTo>
                    <a:pt x="186" y="391"/>
                  </a:lnTo>
                  <a:lnTo>
                    <a:pt x="180" y="389"/>
                  </a:lnTo>
                  <a:lnTo>
                    <a:pt x="176" y="389"/>
                  </a:lnTo>
                  <a:lnTo>
                    <a:pt x="171" y="389"/>
                  </a:lnTo>
                  <a:lnTo>
                    <a:pt x="165" y="387"/>
                  </a:lnTo>
                  <a:lnTo>
                    <a:pt x="159" y="385"/>
                  </a:lnTo>
                  <a:lnTo>
                    <a:pt x="154" y="383"/>
                  </a:lnTo>
                  <a:lnTo>
                    <a:pt x="148" y="383"/>
                  </a:lnTo>
                  <a:lnTo>
                    <a:pt x="144" y="379"/>
                  </a:lnTo>
                  <a:lnTo>
                    <a:pt x="140" y="379"/>
                  </a:lnTo>
                  <a:lnTo>
                    <a:pt x="133" y="377"/>
                  </a:lnTo>
                  <a:lnTo>
                    <a:pt x="129" y="374"/>
                  </a:lnTo>
                  <a:lnTo>
                    <a:pt x="123" y="370"/>
                  </a:lnTo>
                  <a:lnTo>
                    <a:pt x="118" y="370"/>
                  </a:lnTo>
                  <a:lnTo>
                    <a:pt x="112" y="366"/>
                  </a:lnTo>
                  <a:lnTo>
                    <a:pt x="108" y="364"/>
                  </a:lnTo>
                  <a:lnTo>
                    <a:pt x="104" y="360"/>
                  </a:lnTo>
                  <a:lnTo>
                    <a:pt x="97" y="355"/>
                  </a:lnTo>
                  <a:lnTo>
                    <a:pt x="93" y="353"/>
                  </a:lnTo>
                  <a:lnTo>
                    <a:pt x="89" y="351"/>
                  </a:lnTo>
                  <a:lnTo>
                    <a:pt x="85" y="345"/>
                  </a:lnTo>
                  <a:lnTo>
                    <a:pt x="80" y="341"/>
                  </a:lnTo>
                  <a:lnTo>
                    <a:pt x="76" y="336"/>
                  </a:lnTo>
                  <a:lnTo>
                    <a:pt x="72" y="332"/>
                  </a:lnTo>
                  <a:lnTo>
                    <a:pt x="68" y="328"/>
                  </a:lnTo>
                  <a:lnTo>
                    <a:pt x="63" y="322"/>
                  </a:lnTo>
                  <a:lnTo>
                    <a:pt x="59" y="315"/>
                  </a:lnTo>
                  <a:lnTo>
                    <a:pt x="57" y="311"/>
                  </a:lnTo>
                  <a:lnTo>
                    <a:pt x="55" y="305"/>
                  </a:lnTo>
                  <a:lnTo>
                    <a:pt x="51" y="298"/>
                  </a:lnTo>
                  <a:lnTo>
                    <a:pt x="49" y="292"/>
                  </a:lnTo>
                  <a:lnTo>
                    <a:pt x="46" y="286"/>
                  </a:lnTo>
                  <a:lnTo>
                    <a:pt x="42" y="277"/>
                  </a:lnTo>
                  <a:lnTo>
                    <a:pt x="42" y="271"/>
                  </a:lnTo>
                  <a:lnTo>
                    <a:pt x="40" y="262"/>
                  </a:lnTo>
                  <a:lnTo>
                    <a:pt x="38" y="256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4" y="231"/>
                  </a:lnTo>
                  <a:lnTo>
                    <a:pt x="34" y="224"/>
                  </a:lnTo>
                  <a:lnTo>
                    <a:pt x="34" y="216"/>
                  </a:lnTo>
                  <a:lnTo>
                    <a:pt x="34" y="209"/>
                  </a:lnTo>
                  <a:lnTo>
                    <a:pt x="34" y="203"/>
                  </a:lnTo>
                  <a:lnTo>
                    <a:pt x="34" y="195"/>
                  </a:lnTo>
                  <a:lnTo>
                    <a:pt x="34" y="188"/>
                  </a:lnTo>
                  <a:lnTo>
                    <a:pt x="36" y="182"/>
                  </a:lnTo>
                  <a:lnTo>
                    <a:pt x="36" y="176"/>
                  </a:lnTo>
                  <a:lnTo>
                    <a:pt x="38" y="169"/>
                  </a:lnTo>
                  <a:lnTo>
                    <a:pt x="40" y="163"/>
                  </a:lnTo>
                  <a:lnTo>
                    <a:pt x="42" y="159"/>
                  </a:lnTo>
                  <a:lnTo>
                    <a:pt x="44" y="152"/>
                  </a:lnTo>
                  <a:lnTo>
                    <a:pt x="46" y="148"/>
                  </a:lnTo>
                  <a:lnTo>
                    <a:pt x="49" y="142"/>
                  </a:lnTo>
                  <a:lnTo>
                    <a:pt x="51" y="137"/>
                  </a:lnTo>
                  <a:lnTo>
                    <a:pt x="53" y="131"/>
                  </a:lnTo>
                  <a:lnTo>
                    <a:pt x="57" y="127"/>
                  </a:lnTo>
                  <a:lnTo>
                    <a:pt x="59" y="123"/>
                  </a:lnTo>
                  <a:lnTo>
                    <a:pt x="61" y="116"/>
                  </a:lnTo>
                  <a:lnTo>
                    <a:pt x="65" y="114"/>
                  </a:lnTo>
                  <a:lnTo>
                    <a:pt x="70" y="110"/>
                  </a:lnTo>
                  <a:lnTo>
                    <a:pt x="72" y="106"/>
                  </a:lnTo>
                  <a:lnTo>
                    <a:pt x="74" y="101"/>
                  </a:lnTo>
                  <a:lnTo>
                    <a:pt x="78" y="97"/>
                  </a:lnTo>
                  <a:lnTo>
                    <a:pt x="82" y="93"/>
                  </a:lnTo>
                  <a:lnTo>
                    <a:pt x="87" y="91"/>
                  </a:lnTo>
                  <a:lnTo>
                    <a:pt x="89" y="87"/>
                  </a:lnTo>
                  <a:lnTo>
                    <a:pt x="93" y="82"/>
                  </a:lnTo>
                  <a:lnTo>
                    <a:pt x="97" y="80"/>
                  </a:lnTo>
                  <a:lnTo>
                    <a:pt x="101" y="76"/>
                  </a:lnTo>
                  <a:lnTo>
                    <a:pt x="104" y="74"/>
                  </a:lnTo>
                  <a:lnTo>
                    <a:pt x="108" y="70"/>
                  </a:lnTo>
                  <a:lnTo>
                    <a:pt x="112" y="68"/>
                  </a:lnTo>
                  <a:lnTo>
                    <a:pt x="116" y="63"/>
                  </a:lnTo>
                  <a:lnTo>
                    <a:pt x="121" y="63"/>
                  </a:lnTo>
                  <a:lnTo>
                    <a:pt x="125" y="61"/>
                  </a:lnTo>
                  <a:lnTo>
                    <a:pt x="127" y="57"/>
                  </a:lnTo>
                  <a:lnTo>
                    <a:pt x="131" y="55"/>
                  </a:lnTo>
                  <a:lnTo>
                    <a:pt x="135" y="55"/>
                  </a:lnTo>
                  <a:lnTo>
                    <a:pt x="137" y="53"/>
                  </a:lnTo>
                  <a:lnTo>
                    <a:pt x="142" y="51"/>
                  </a:lnTo>
                  <a:lnTo>
                    <a:pt x="146" y="49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4" y="44"/>
                  </a:lnTo>
                  <a:lnTo>
                    <a:pt x="156" y="44"/>
                  </a:lnTo>
                  <a:lnTo>
                    <a:pt x="161" y="42"/>
                  </a:lnTo>
                  <a:lnTo>
                    <a:pt x="163" y="40"/>
                  </a:lnTo>
                  <a:lnTo>
                    <a:pt x="165" y="40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8" y="36"/>
                  </a:lnTo>
                  <a:lnTo>
                    <a:pt x="180" y="34"/>
                  </a:lnTo>
                  <a:lnTo>
                    <a:pt x="182" y="3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1274986" y="4819674"/>
              <a:ext cx="1380310" cy="562378"/>
            </a:xfrm>
            <a:custGeom>
              <a:avLst/>
              <a:gdLst>
                <a:gd name="T0" fmla="*/ 2147483647 w 641"/>
                <a:gd name="T1" fmla="*/ 2147483647 h 313"/>
                <a:gd name="T2" fmla="*/ 2147483647 w 641"/>
                <a:gd name="T3" fmla="*/ 2147483647 h 313"/>
                <a:gd name="T4" fmla="*/ 2147483647 w 641"/>
                <a:gd name="T5" fmla="*/ 2147483647 h 313"/>
                <a:gd name="T6" fmla="*/ 2147483647 w 641"/>
                <a:gd name="T7" fmla="*/ 2147483647 h 313"/>
                <a:gd name="T8" fmla="*/ 2147483647 w 641"/>
                <a:gd name="T9" fmla="*/ 2147483647 h 313"/>
                <a:gd name="T10" fmla="*/ 2147483647 w 641"/>
                <a:gd name="T11" fmla="*/ 2147483647 h 313"/>
                <a:gd name="T12" fmla="*/ 2147483647 w 641"/>
                <a:gd name="T13" fmla="*/ 2147483647 h 313"/>
                <a:gd name="T14" fmla="*/ 2147483647 w 641"/>
                <a:gd name="T15" fmla="*/ 2147483647 h 313"/>
                <a:gd name="T16" fmla="*/ 2147483647 w 641"/>
                <a:gd name="T17" fmla="*/ 2147483647 h 313"/>
                <a:gd name="T18" fmla="*/ 2147483647 w 641"/>
                <a:gd name="T19" fmla="*/ 2147483647 h 313"/>
                <a:gd name="T20" fmla="*/ 2147483647 w 641"/>
                <a:gd name="T21" fmla="*/ 2147483647 h 313"/>
                <a:gd name="T22" fmla="*/ 2147483647 w 641"/>
                <a:gd name="T23" fmla="*/ 2147483647 h 313"/>
                <a:gd name="T24" fmla="*/ 2147483647 w 641"/>
                <a:gd name="T25" fmla="*/ 2147483647 h 313"/>
                <a:gd name="T26" fmla="*/ 2147483647 w 641"/>
                <a:gd name="T27" fmla="*/ 2147483647 h 313"/>
                <a:gd name="T28" fmla="*/ 2147483647 w 641"/>
                <a:gd name="T29" fmla="*/ 2147483647 h 313"/>
                <a:gd name="T30" fmla="*/ 2147483647 w 641"/>
                <a:gd name="T31" fmla="*/ 2147483647 h 313"/>
                <a:gd name="T32" fmla="*/ 2147483647 w 641"/>
                <a:gd name="T33" fmla="*/ 2147483647 h 313"/>
                <a:gd name="T34" fmla="*/ 2147483647 w 641"/>
                <a:gd name="T35" fmla="*/ 2147483647 h 313"/>
                <a:gd name="T36" fmla="*/ 2147483647 w 641"/>
                <a:gd name="T37" fmla="*/ 2147483647 h 313"/>
                <a:gd name="T38" fmla="*/ 2147483647 w 641"/>
                <a:gd name="T39" fmla="*/ 2147483647 h 313"/>
                <a:gd name="T40" fmla="*/ 2147483647 w 641"/>
                <a:gd name="T41" fmla="*/ 2147483647 h 313"/>
                <a:gd name="T42" fmla="*/ 2147483647 w 641"/>
                <a:gd name="T43" fmla="*/ 2147483647 h 313"/>
                <a:gd name="T44" fmla="*/ 2147483647 w 641"/>
                <a:gd name="T45" fmla="*/ 2147483647 h 313"/>
                <a:gd name="T46" fmla="*/ 2147483647 w 641"/>
                <a:gd name="T47" fmla="*/ 2147483647 h 313"/>
                <a:gd name="T48" fmla="*/ 2147483647 w 641"/>
                <a:gd name="T49" fmla="*/ 2147483647 h 313"/>
                <a:gd name="T50" fmla="*/ 2147483647 w 641"/>
                <a:gd name="T51" fmla="*/ 2147483647 h 313"/>
                <a:gd name="T52" fmla="*/ 2147483647 w 641"/>
                <a:gd name="T53" fmla="*/ 2147483647 h 313"/>
                <a:gd name="T54" fmla="*/ 2147483647 w 641"/>
                <a:gd name="T55" fmla="*/ 2147483647 h 313"/>
                <a:gd name="T56" fmla="*/ 2147483647 w 641"/>
                <a:gd name="T57" fmla="*/ 2147483647 h 313"/>
                <a:gd name="T58" fmla="*/ 2147483647 w 641"/>
                <a:gd name="T59" fmla="*/ 2147483647 h 313"/>
                <a:gd name="T60" fmla="*/ 2147483647 w 641"/>
                <a:gd name="T61" fmla="*/ 2147483647 h 313"/>
                <a:gd name="T62" fmla="*/ 2147483647 w 641"/>
                <a:gd name="T63" fmla="*/ 2147483647 h 313"/>
                <a:gd name="T64" fmla="*/ 2147483647 w 641"/>
                <a:gd name="T65" fmla="*/ 2147483647 h 313"/>
                <a:gd name="T66" fmla="*/ 2147483647 w 641"/>
                <a:gd name="T67" fmla="*/ 0 h 313"/>
                <a:gd name="T68" fmla="*/ 2147483647 w 641"/>
                <a:gd name="T69" fmla="*/ 2147483647 h 313"/>
                <a:gd name="T70" fmla="*/ 2147483647 w 641"/>
                <a:gd name="T71" fmla="*/ 2147483647 h 313"/>
                <a:gd name="T72" fmla="*/ 2147483647 w 641"/>
                <a:gd name="T73" fmla="*/ 2147483647 h 313"/>
                <a:gd name="T74" fmla="*/ 2147483647 w 641"/>
                <a:gd name="T75" fmla="*/ 2147483647 h 313"/>
                <a:gd name="T76" fmla="*/ 2147483647 w 641"/>
                <a:gd name="T77" fmla="*/ 2147483647 h 313"/>
                <a:gd name="T78" fmla="*/ 2147483647 w 641"/>
                <a:gd name="T79" fmla="*/ 2147483647 h 313"/>
                <a:gd name="T80" fmla="*/ 2147483647 w 641"/>
                <a:gd name="T81" fmla="*/ 2147483647 h 313"/>
                <a:gd name="T82" fmla="*/ 2147483647 w 641"/>
                <a:gd name="T83" fmla="*/ 2147483647 h 313"/>
                <a:gd name="T84" fmla="*/ 2147483647 w 641"/>
                <a:gd name="T85" fmla="*/ 2147483647 h 313"/>
                <a:gd name="T86" fmla="*/ 2147483647 w 641"/>
                <a:gd name="T87" fmla="*/ 2147483647 h 313"/>
                <a:gd name="T88" fmla="*/ 2147483647 w 641"/>
                <a:gd name="T89" fmla="*/ 2147483647 h 313"/>
                <a:gd name="T90" fmla="*/ 2147483647 w 641"/>
                <a:gd name="T91" fmla="*/ 2147483647 h 313"/>
                <a:gd name="T92" fmla="*/ 2147483647 w 641"/>
                <a:gd name="T93" fmla="*/ 2147483647 h 313"/>
                <a:gd name="T94" fmla="*/ 2147483647 w 641"/>
                <a:gd name="T95" fmla="*/ 2147483647 h 313"/>
                <a:gd name="T96" fmla="*/ 2147483647 w 641"/>
                <a:gd name="T97" fmla="*/ 2147483647 h 313"/>
                <a:gd name="T98" fmla="*/ 2147483647 w 641"/>
                <a:gd name="T99" fmla="*/ 2147483647 h 313"/>
                <a:gd name="T100" fmla="*/ 2147483647 w 641"/>
                <a:gd name="T101" fmla="*/ 2147483647 h 313"/>
                <a:gd name="T102" fmla="*/ 2147483647 w 641"/>
                <a:gd name="T103" fmla="*/ 2147483647 h 313"/>
                <a:gd name="T104" fmla="*/ 2147483647 w 641"/>
                <a:gd name="T105" fmla="*/ 2147483647 h 313"/>
                <a:gd name="T106" fmla="*/ 2147483647 w 641"/>
                <a:gd name="T107" fmla="*/ 2147483647 h 313"/>
                <a:gd name="T108" fmla="*/ 2147483647 w 641"/>
                <a:gd name="T109" fmla="*/ 2147483647 h 313"/>
                <a:gd name="T110" fmla="*/ 2147483647 w 641"/>
                <a:gd name="T111" fmla="*/ 2147483647 h 313"/>
                <a:gd name="T112" fmla="*/ 2147483647 w 641"/>
                <a:gd name="T113" fmla="*/ 2147483647 h 313"/>
                <a:gd name="T114" fmla="*/ 2147483647 w 641"/>
                <a:gd name="T115" fmla="*/ 2147483647 h 313"/>
                <a:gd name="T116" fmla="*/ 2147483647 w 641"/>
                <a:gd name="T117" fmla="*/ 2147483647 h 313"/>
                <a:gd name="T118" fmla="*/ 2147483647 w 641"/>
                <a:gd name="T119" fmla="*/ 2147483647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1"/>
                <a:gd name="T181" fmla="*/ 0 h 313"/>
                <a:gd name="T182" fmla="*/ 641 w 641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1" h="313">
                  <a:moveTo>
                    <a:pt x="114" y="95"/>
                  </a:moveTo>
                  <a:lnTo>
                    <a:pt x="114" y="95"/>
                  </a:lnTo>
                  <a:lnTo>
                    <a:pt x="112" y="95"/>
                  </a:lnTo>
                  <a:lnTo>
                    <a:pt x="110" y="97"/>
                  </a:lnTo>
                  <a:lnTo>
                    <a:pt x="108" y="97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101" y="103"/>
                  </a:lnTo>
                  <a:lnTo>
                    <a:pt x="99" y="103"/>
                  </a:lnTo>
                  <a:lnTo>
                    <a:pt x="97" y="105"/>
                  </a:lnTo>
                  <a:lnTo>
                    <a:pt x="95" y="105"/>
                  </a:lnTo>
                  <a:lnTo>
                    <a:pt x="93" y="107"/>
                  </a:lnTo>
                  <a:lnTo>
                    <a:pt x="91" y="110"/>
                  </a:lnTo>
                  <a:lnTo>
                    <a:pt x="89" y="110"/>
                  </a:lnTo>
                  <a:lnTo>
                    <a:pt x="84" y="112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78" y="116"/>
                  </a:lnTo>
                  <a:lnTo>
                    <a:pt x="76" y="118"/>
                  </a:lnTo>
                  <a:lnTo>
                    <a:pt x="74" y="120"/>
                  </a:lnTo>
                  <a:lnTo>
                    <a:pt x="69" y="120"/>
                  </a:lnTo>
                  <a:lnTo>
                    <a:pt x="67" y="124"/>
                  </a:lnTo>
                  <a:lnTo>
                    <a:pt x="65" y="124"/>
                  </a:lnTo>
                  <a:lnTo>
                    <a:pt x="63" y="127"/>
                  </a:lnTo>
                  <a:lnTo>
                    <a:pt x="61" y="129"/>
                  </a:lnTo>
                  <a:lnTo>
                    <a:pt x="59" y="131"/>
                  </a:lnTo>
                  <a:lnTo>
                    <a:pt x="55" y="133"/>
                  </a:lnTo>
                  <a:lnTo>
                    <a:pt x="53" y="133"/>
                  </a:lnTo>
                  <a:lnTo>
                    <a:pt x="50" y="135"/>
                  </a:lnTo>
                  <a:lnTo>
                    <a:pt x="46" y="137"/>
                  </a:lnTo>
                  <a:lnTo>
                    <a:pt x="44" y="139"/>
                  </a:lnTo>
                  <a:lnTo>
                    <a:pt x="40" y="141"/>
                  </a:lnTo>
                  <a:lnTo>
                    <a:pt x="38" y="143"/>
                  </a:lnTo>
                  <a:lnTo>
                    <a:pt x="36" y="143"/>
                  </a:lnTo>
                  <a:lnTo>
                    <a:pt x="34" y="146"/>
                  </a:lnTo>
                  <a:lnTo>
                    <a:pt x="31" y="148"/>
                  </a:lnTo>
                  <a:lnTo>
                    <a:pt x="29" y="150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3" y="154"/>
                  </a:lnTo>
                  <a:lnTo>
                    <a:pt x="21" y="156"/>
                  </a:lnTo>
                  <a:lnTo>
                    <a:pt x="19" y="158"/>
                  </a:lnTo>
                  <a:lnTo>
                    <a:pt x="17" y="158"/>
                  </a:lnTo>
                  <a:lnTo>
                    <a:pt x="14" y="160"/>
                  </a:lnTo>
                  <a:lnTo>
                    <a:pt x="12" y="163"/>
                  </a:lnTo>
                  <a:lnTo>
                    <a:pt x="10" y="165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2" y="171"/>
                  </a:lnTo>
                  <a:lnTo>
                    <a:pt x="2" y="173"/>
                  </a:lnTo>
                  <a:lnTo>
                    <a:pt x="0" y="175"/>
                  </a:lnTo>
                  <a:lnTo>
                    <a:pt x="2" y="177"/>
                  </a:lnTo>
                  <a:lnTo>
                    <a:pt x="2" y="179"/>
                  </a:lnTo>
                  <a:lnTo>
                    <a:pt x="6" y="179"/>
                  </a:lnTo>
                  <a:lnTo>
                    <a:pt x="8" y="182"/>
                  </a:lnTo>
                  <a:lnTo>
                    <a:pt x="10" y="182"/>
                  </a:lnTo>
                  <a:lnTo>
                    <a:pt x="14" y="184"/>
                  </a:lnTo>
                  <a:lnTo>
                    <a:pt x="19" y="186"/>
                  </a:lnTo>
                  <a:lnTo>
                    <a:pt x="23" y="188"/>
                  </a:lnTo>
                  <a:lnTo>
                    <a:pt x="27" y="190"/>
                  </a:lnTo>
                  <a:lnTo>
                    <a:pt x="34" y="192"/>
                  </a:lnTo>
                  <a:lnTo>
                    <a:pt x="40" y="194"/>
                  </a:lnTo>
                  <a:lnTo>
                    <a:pt x="44" y="196"/>
                  </a:lnTo>
                  <a:lnTo>
                    <a:pt x="53" y="199"/>
                  </a:lnTo>
                  <a:lnTo>
                    <a:pt x="59" y="201"/>
                  </a:lnTo>
                  <a:lnTo>
                    <a:pt x="67" y="205"/>
                  </a:lnTo>
                  <a:lnTo>
                    <a:pt x="74" y="207"/>
                  </a:lnTo>
                  <a:lnTo>
                    <a:pt x="82" y="209"/>
                  </a:lnTo>
                  <a:lnTo>
                    <a:pt x="89" y="211"/>
                  </a:lnTo>
                  <a:lnTo>
                    <a:pt x="97" y="215"/>
                  </a:lnTo>
                  <a:lnTo>
                    <a:pt x="108" y="218"/>
                  </a:lnTo>
                  <a:lnTo>
                    <a:pt x="116" y="220"/>
                  </a:lnTo>
                  <a:lnTo>
                    <a:pt x="125" y="224"/>
                  </a:lnTo>
                  <a:lnTo>
                    <a:pt x="135" y="226"/>
                  </a:lnTo>
                  <a:lnTo>
                    <a:pt x="144" y="230"/>
                  </a:lnTo>
                  <a:lnTo>
                    <a:pt x="152" y="232"/>
                  </a:lnTo>
                  <a:lnTo>
                    <a:pt x="163" y="237"/>
                  </a:lnTo>
                  <a:lnTo>
                    <a:pt x="173" y="239"/>
                  </a:lnTo>
                  <a:lnTo>
                    <a:pt x="182" y="243"/>
                  </a:lnTo>
                  <a:lnTo>
                    <a:pt x="192" y="245"/>
                  </a:lnTo>
                  <a:lnTo>
                    <a:pt x="201" y="249"/>
                  </a:lnTo>
                  <a:lnTo>
                    <a:pt x="213" y="251"/>
                  </a:lnTo>
                  <a:lnTo>
                    <a:pt x="222" y="256"/>
                  </a:lnTo>
                  <a:lnTo>
                    <a:pt x="232" y="258"/>
                  </a:lnTo>
                  <a:lnTo>
                    <a:pt x="243" y="262"/>
                  </a:lnTo>
                  <a:lnTo>
                    <a:pt x="251" y="264"/>
                  </a:lnTo>
                  <a:lnTo>
                    <a:pt x="262" y="266"/>
                  </a:lnTo>
                  <a:lnTo>
                    <a:pt x="273" y="270"/>
                  </a:lnTo>
                  <a:lnTo>
                    <a:pt x="281" y="273"/>
                  </a:lnTo>
                  <a:lnTo>
                    <a:pt x="292" y="275"/>
                  </a:lnTo>
                  <a:lnTo>
                    <a:pt x="300" y="279"/>
                  </a:lnTo>
                  <a:lnTo>
                    <a:pt x="311" y="281"/>
                  </a:lnTo>
                  <a:lnTo>
                    <a:pt x="319" y="285"/>
                  </a:lnTo>
                  <a:lnTo>
                    <a:pt x="328" y="287"/>
                  </a:lnTo>
                  <a:lnTo>
                    <a:pt x="336" y="290"/>
                  </a:lnTo>
                  <a:lnTo>
                    <a:pt x="345" y="292"/>
                  </a:lnTo>
                  <a:lnTo>
                    <a:pt x="351" y="294"/>
                  </a:lnTo>
                  <a:lnTo>
                    <a:pt x="359" y="296"/>
                  </a:lnTo>
                  <a:lnTo>
                    <a:pt x="368" y="298"/>
                  </a:lnTo>
                  <a:lnTo>
                    <a:pt x="374" y="300"/>
                  </a:lnTo>
                  <a:lnTo>
                    <a:pt x="383" y="302"/>
                  </a:lnTo>
                  <a:lnTo>
                    <a:pt x="389" y="304"/>
                  </a:lnTo>
                  <a:lnTo>
                    <a:pt x="395" y="304"/>
                  </a:lnTo>
                  <a:lnTo>
                    <a:pt x="400" y="306"/>
                  </a:lnTo>
                  <a:lnTo>
                    <a:pt x="406" y="309"/>
                  </a:lnTo>
                  <a:lnTo>
                    <a:pt x="412" y="311"/>
                  </a:lnTo>
                  <a:lnTo>
                    <a:pt x="414" y="311"/>
                  </a:lnTo>
                  <a:lnTo>
                    <a:pt x="421" y="311"/>
                  </a:lnTo>
                  <a:lnTo>
                    <a:pt x="423" y="313"/>
                  </a:lnTo>
                  <a:lnTo>
                    <a:pt x="427" y="313"/>
                  </a:lnTo>
                  <a:lnTo>
                    <a:pt x="429" y="313"/>
                  </a:lnTo>
                  <a:lnTo>
                    <a:pt x="431" y="313"/>
                  </a:lnTo>
                  <a:lnTo>
                    <a:pt x="433" y="313"/>
                  </a:lnTo>
                  <a:lnTo>
                    <a:pt x="436" y="313"/>
                  </a:lnTo>
                  <a:lnTo>
                    <a:pt x="438" y="311"/>
                  </a:lnTo>
                  <a:lnTo>
                    <a:pt x="440" y="309"/>
                  </a:lnTo>
                  <a:lnTo>
                    <a:pt x="442" y="309"/>
                  </a:lnTo>
                  <a:lnTo>
                    <a:pt x="444" y="304"/>
                  </a:lnTo>
                  <a:lnTo>
                    <a:pt x="446" y="304"/>
                  </a:lnTo>
                  <a:lnTo>
                    <a:pt x="448" y="302"/>
                  </a:lnTo>
                  <a:lnTo>
                    <a:pt x="450" y="298"/>
                  </a:lnTo>
                  <a:lnTo>
                    <a:pt x="455" y="296"/>
                  </a:lnTo>
                  <a:lnTo>
                    <a:pt x="457" y="294"/>
                  </a:lnTo>
                  <a:lnTo>
                    <a:pt x="461" y="290"/>
                  </a:lnTo>
                  <a:lnTo>
                    <a:pt x="465" y="287"/>
                  </a:lnTo>
                  <a:lnTo>
                    <a:pt x="467" y="285"/>
                  </a:lnTo>
                  <a:lnTo>
                    <a:pt x="472" y="281"/>
                  </a:lnTo>
                  <a:lnTo>
                    <a:pt x="476" y="279"/>
                  </a:lnTo>
                  <a:lnTo>
                    <a:pt x="480" y="275"/>
                  </a:lnTo>
                  <a:lnTo>
                    <a:pt x="482" y="270"/>
                  </a:lnTo>
                  <a:lnTo>
                    <a:pt x="488" y="266"/>
                  </a:lnTo>
                  <a:lnTo>
                    <a:pt x="491" y="262"/>
                  </a:lnTo>
                  <a:lnTo>
                    <a:pt x="497" y="258"/>
                  </a:lnTo>
                  <a:lnTo>
                    <a:pt x="499" y="256"/>
                  </a:lnTo>
                  <a:lnTo>
                    <a:pt x="505" y="251"/>
                  </a:lnTo>
                  <a:lnTo>
                    <a:pt x="507" y="247"/>
                  </a:lnTo>
                  <a:lnTo>
                    <a:pt x="514" y="243"/>
                  </a:lnTo>
                  <a:lnTo>
                    <a:pt x="518" y="237"/>
                  </a:lnTo>
                  <a:lnTo>
                    <a:pt x="522" y="234"/>
                  </a:lnTo>
                  <a:lnTo>
                    <a:pt x="529" y="228"/>
                  </a:lnTo>
                  <a:lnTo>
                    <a:pt x="533" y="226"/>
                  </a:lnTo>
                  <a:lnTo>
                    <a:pt x="537" y="220"/>
                  </a:lnTo>
                  <a:lnTo>
                    <a:pt x="543" y="218"/>
                  </a:lnTo>
                  <a:lnTo>
                    <a:pt x="546" y="211"/>
                  </a:lnTo>
                  <a:lnTo>
                    <a:pt x="552" y="209"/>
                  </a:lnTo>
                  <a:lnTo>
                    <a:pt x="556" y="203"/>
                  </a:lnTo>
                  <a:lnTo>
                    <a:pt x="560" y="199"/>
                  </a:lnTo>
                  <a:lnTo>
                    <a:pt x="565" y="194"/>
                  </a:lnTo>
                  <a:lnTo>
                    <a:pt x="569" y="190"/>
                  </a:lnTo>
                  <a:lnTo>
                    <a:pt x="573" y="186"/>
                  </a:lnTo>
                  <a:lnTo>
                    <a:pt x="579" y="182"/>
                  </a:lnTo>
                  <a:lnTo>
                    <a:pt x="582" y="177"/>
                  </a:lnTo>
                  <a:lnTo>
                    <a:pt x="588" y="173"/>
                  </a:lnTo>
                  <a:lnTo>
                    <a:pt x="590" y="171"/>
                  </a:lnTo>
                  <a:lnTo>
                    <a:pt x="596" y="167"/>
                  </a:lnTo>
                  <a:lnTo>
                    <a:pt x="598" y="163"/>
                  </a:lnTo>
                  <a:lnTo>
                    <a:pt x="603" y="158"/>
                  </a:lnTo>
                  <a:lnTo>
                    <a:pt x="607" y="156"/>
                  </a:lnTo>
                  <a:lnTo>
                    <a:pt x="611" y="152"/>
                  </a:lnTo>
                  <a:lnTo>
                    <a:pt x="613" y="150"/>
                  </a:lnTo>
                  <a:lnTo>
                    <a:pt x="618" y="146"/>
                  </a:lnTo>
                  <a:lnTo>
                    <a:pt x="620" y="143"/>
                  </a:lnTo>
                  <a:lnTo>
                    <a:pt x="622" y="141"/>
                  </a:lnTo>
                  <a:lnTo>
                    <a:pt x="626" y="137"/>
                  </a:lnTo>
                  <a:lnTo>
                    <a:pt x="628" y="135"/>
                  </a:lnTo>
                  <a:lnTo>
                    <a:pt x="630" y="133"/>
                  </a:lnTo>
                  <a:lnTo>
                    <a:pt x="632" y="133"/>
                  </a:lnTo>
                  <a:lnTo>
                    <a:pt x="634" y="129"/>
                  </a:lnTo>
                  <a:lnTo>
                    <a:pt x="637" y="129"/>
                  </a:lnTo>
                  <a:lnTo>
                    <a:pt x="637" y="127"/>
                  </a:lnTo>
                  <a:lnTo>
                    <a:pt x="639" y="127"/>
                  </a:lnTo>
                  <a:lnTo>
                    <a:pt x="641" y="124"/>
                  </a:lnTo>
                  <a:lnTo>
                    <a:pt x="637" y="122"/>
                  </a:lnTo>
                  <a:lnTo>
                    <a:pt x="637" y="120"/>
                  </a:lnTo>
                  <a:lnTo>
                    <a:pt x="634" y="120"/>
                  </a:lnTo>
                  <a:lnTo>
                    <a:pt x="630" y="120"/>
                  </a:lnTo>
                  <a:lnTo>
                    <a:pt x="628" y="118"/>
                  </a:lnTo>
                  <a:lnTo>
                    <a:pt x="626" y="116"/>
                  </a:lnTo>
                  <a:lnTo>
                    <a:pt x="622" y="114"/>
                  </a:lnTo>
                  <a:lnTo>
                    <a:pt x="618" y="114"/>
                  </a:lnTo>
                  <a:lnTo>
                    <a:pt x="613" y="112"/>
                  </a:lnTo>
                  <a:lnTo>
                    <a:pt x="611" y="110"/>
                  </a:lnTo>
                  <a:lnTo>
                    <a:pt x="605" y="107"/>
                  </a:lnTo>
                  <a:lnTo>
                    <a:pt x="601" y="105"/>
                  </a:lnTo>
                  <a:lnTo>
                    <a:pt x="596" y="103"/>
                  </a:lnTo>
                  <a:lnTo>
                    <a:pt x="590" y="101"/>
                  </a:lnTo>
                  <a:lnTo>
                    <a:pt x="586" y="99"/>
                  </a:lnTo>
                  <a:lnTo>
                    <a:pt x="579" y="97"/>
                  </a:lnTo>
                  <a:lnTo>
                    <a:pt x="575" y="95"/>
                  </a:lnTo>
                  <a:lnTo>
                    <a:pt x="569" y="91"/>
                  </a:lnTo>
                  <a:lnTo>
                    <a:pt x="562" y="88"/>
                  </a:lnTo>
                  <a:lnTo>
                    <a:pt x="556" y="86"/>
                  </a:lnTo>
                  <a:lnTo>
                    <a:pt x="550" y="84"/>
                  </a:lnTo>
                  <a:lnTo>
                    <a:pt x="543" y="82"/>
                  </a:lnTo>
                  <a:lnTo>
                    <a:pt x="537" y="78"/>
                  </a:lnTo>
                  <a:lnTo>
                    <a:pt x="531" y="76"/>
                  </a:lnTo>
                  <a:lnTo>
                    <a:pt x="524" y="72"/>
                  </a:lnTo>
                  <a:lnTo>
                    <a:pt x="518" y="69"/>
                  </a:lnTo>
                  <a:lnTo>
                    <a:pt x="512" y="67"/>
                  </a:lnTo>
                  <a:lnTo>
                    <a:pt x="505" y="63"/>
                  </a:lnTo>
                  <a:lnTo>
                    <a:pt x="497" y="61"/>
                  </a:lnTo>
                  <a:lnTo>
                    <a:pt x="491" y="59"/>
                  </a:lnTo>
                  <a:lnTo>
                    <a:pt x="484" y="55"/>
                  </a:lnTo>
                  <a:lnTo>
                    <a:pt x="476" y="52"/>
                  </a:lnTo>
                  <a:lnTo>
                    <a:pt x="469" y="48"/>
                  </a:lnTo>
                  <a:lnTo>
                    <a:pt x="463" y="46"/>
                  </a:lnTo>
                  <a:lnTo>
                    <a:pt x="457" y="44"/>
                  </a:lnTo>
                  <a:lnTo>
                    <a:pt x="450" y="42"/>
                  </a:lnTo>
                  <a:lnTo>
                    <a:pt x="444" y="40"/>
                  </a:lnTo>
                  <a:lnTo>
                    <a:pt x="438" y="36"/>
                  </a:lnTo>
                  <a:lnTo>
                    <a:pt x="431" y="33"/>
                  </a:lnTo>
                  <a:lnTo>
                    <a:pt x="425" y="29"/>
                  </a:lnTo>
                  <a:lnTo>
                    <a:pt x="419" y="27"/>
                  </a:lnTo>
                  <a:lnTo>
                    <a:pt x="412" y="25"/>
                  </a:lnTo>
                  <a:lnTo>
                    <a:pt x="406" y="23"/>
                  </a:lnTo>
                  <a:lnTo>
                    <a:pt x="402" y="21"/>
                  </a:lnTo>
                  <a:lnTo>
                    <a:pt x="397" y="19"/>
                  </a:lnTo>
                  <a:lnTo>
                    <a:pt x="391" y="14"/>
                  </a:lnTo>
                  <a:lnTo>
                    <a:pt x="385" y="14"/>
                  </a:lnTo>
                  <a:lnTo>
                    <a:pt x="381" y="12"/>
                  </a:lnTo>
                  <a:lnTo>
                    <a:pt x="376" y="10"/>
                  </a:lnTo>
                  <a:lnTo>
                    <a:pt x="372" y="8"/>
                  </a:lnTo>
                  <a:lnTo>
                    <a:pt x="368" y="6"/>
                  </a:lnTo>
                  <a:lnTo>
                    <a:pt x="364" y="4"/>
                  </a:lnTo>
                  <a:lnTo>
                    <a:pt x="359" y="4"/>
                  </a:lnTo>
                  <a:lnTo>
                    <a:pt x="357" y="4"/>
                  </a:lnTo>
                  <a:lnTo>
                    <a:pt x="353" y="2"/>
                  </a:lnTo>
                  <a:lnTo>
                    <a:pt x="351" y="2"/>
                  </a:lnTo>
                  <a:lnTo>
                    <a:pt x="349" y="0"/>
                  </a:lnTo>
                  <a:lnTo>
                    <a:pt x="347" y="0"/>
                  </a:lnTo>
                  <a:lnTo>
                    <a:pt x="345" y="0"/>
                  </a:lnTo>
                  <a:lnTo>
                    <a:pt x="342" y="0"/>
                  </a:lnTo>
                  <a:lnTo>
                    <a:pt x="340" y="0"/>
                  </a:lnTo>
                  <a:lnTo>
                    <a:pt x="338" y="0"/>
                  </a:lnTo>
                  <a:lnTo>
                    <a:pt x="334" y="2"/>
                  </a:lnTo>
                  <a:lnTo>
                    <a:pt x="330" y="4"/>
                  </a:lnTo>
                  <a:lnTo>
                    <a:pt x="328" y="6"/>
                  </a:lnTo>
                  <a:lnTo>
                    <a:pt x="326" y="8"/>
                  </a:lnTo>
                  <a:lnTo>
                    <a:pt x="323" y="10"/>
                  </a:lnTo>
                  <a:lnTo>
                    <a:pt x="321" y="12"/>
                  </a:lnTo>
                  <a:lnTo>
                    <a:pt x="319" y="14"/>
                  </a:lnTo>
                  <a:lnTo>
                    <a:pt x="319" y="16"/>
                  </a:lnTo>
                  <a:lnTo>
                    <a:pt x="317" y="19"/>
                  </a:lnTo>
                  <a:lnTo>
                    <a:pt x="315" y="21"/>
                  </a:lnTo>
                  <a:lnTo>
                    <a:pt x="588" y="133"/>
                  </a:lnTo>
                  <a:lnTo>
                    <a:pt x="586" y="133"/>
                  </a:lnTo>
                  <a:lnTo>
                    <a:pt x="584" y="135"/>
                  </a:lnTo>
                  <a:lnTo>
                    <a:pt x="582" y="137"/>
                  </a:lnTo>
                  <a:lnTo>
                    <a:pt x="579" y="137"/>
                  </a:lnTo>
                  <a:lnTo>
                    <a:pt x="575" y="141"/>
                  </a:lnTo>
                  <a:lnTo>
                    <a:pt x="573" y="143"/>
                  </a:lnTo>
                  <a:lnTo>
                    <a:pt x="569" y="146"/>
                  </a:lnTo>
                  <a:lnTo>
                    <a:pt x="567" y="148"/>
                  </a:lnTo>
                  <a:lnTo>
                    <a:pt x="565" y="150"/>
                  </a:lnTo>
                  <a:lnTo>
                    <a:pt x="562" y="152"/>
                  </a:lnTo>
                  <a:lnTo>
                    <a:pt x="560" y="156"/>
                  </a:lnTo>
                  <a:lnTo>
                    <a:pt x="556" y="158"/>
                  </a:lnTo>
                  <a:lnTo>
                    <a:pt x="554" y="163"/>
                  </a:lnTo>
                  <a:lnTo>
                    <a:pt x="550" y="165"/>
                  </a:lnTo>
                  <a:lnTo>
                    <a:pt x="548" y="167"/>
                  </a:lnTo>
                  <a:lnTo>
                    <a:pt x="543" y="171"/>
                  </a:lnTo>
                  <a:lnTo>
                    <a:pt x="541" y="173"/>
                  </a:lnTo>
                  <a:lnTo>
                    <a:pt x="537" y="175"/>
                  </a:lnTo>
                  <a:lnTo>
                    <a:pt x="533" y="179"/>
                  </a:lnTo>
                  <a:lnTo>
                    <a:pt x="529" y="182"/>
                  </a:lnTo>
                  <a:lnTo>
                    <a:pt x="527" y="186"/>
                  </a:lnTo>
                  <a:lnTo>
                    <a:pt x="522" y="188"/>
                  </a:lnTo>
                  <a:lnTo>
                    <a:pt x="520" y="192"/>
                  </a:lnTo>
                  <a:lnTo>
                    <a:pt x="516" y="196"/>
                  </a:lnTo>
                  <a:lnTo>
                    <a:pt x="512" y="201"/>
                  </a:lnTo>
                  <a:lnTo>
                    <a:pt x="507" y="203"/>
                  </a:lnTo>
                  <a:lnTo>
                    <a:pt x="503" y="205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3" y="215"/>
                  </a:lnTo>
                  <a:lnTo>
                    <a:pt x="488" y="220"/>
                  </a:lnTo>
                  <a:lnTo>
                    <a:pt x="484" y="224"/>
                  </a:lnTo>
                  <a:lnTo>
                    <a:pt x="482" y="226"/>
                  </a:lnTo>
                  <a:lnTo>
                    <a:pt x="478" y="228"/>
                  </a:lnTo>
                  <a:lnTo>
                    <a:pt x="474" y="232"/>
                  </a:lnTo>
                  <a:lnTo>
                    <a:pt x="469" y="234"/>
                  </a:lnTo>
                  <a:lnTo>
                    <a:pt x="467" y="237"/>
                  </a:lnTo>
                  <a:lnTo>
                    <a:pt x="465" y="241"/>
                  </a:lnTo>
                  <a:lnTo>
                    <a:pt x="461" y="243"/>
                  </a:lnTo>
                  <a:lnTo>
                    <a:pt x="457" y="247"/>
                  </a:lnTo>
                  <a:lnTo>
                    <a:pt x="455" y="249"/>
                  </a:lnTo>
                  <a:lnTo>
                    <a:pt x="450" y="251"/>
                  </a:lnTo>
                  <a:lnTo>
                    <a:pt x="448" y="256"/>
                  </a:lnTo>
                  <a:lnTo>
                    <a:pt x="444" y="258"/>
                  </a:lnTo>
                  <a:lnTo>
                    <a:pt x="442" y="260"/>
                  </a:lnTo>
                  <a:lnTo>
                    <a:pt x="440" y="262"/>
                  </a:lnTo>
                  <a:lnTo>
                    <a:pt x="438" y="264"/>
                  </a:lnTo>
                  <a:lnTo>
                    <a:pt x="436" y="266"/>
                  </a:lnTo>
                  <a:lnTo>
                    <a:pt x="433" y="268"/>
                  </a:lnTo>
                  <a:lnTo>
                    <a:pt x="431" y="270"/>
                  </a:lnTo>
                  <a:lnTo>
                    <a:pt x="429" y="270"/>
                  </a:lnTo>
                  <a:lnTo>
                    <a:pt x="427" y="273"/>
                  </a:lnTo>
                  <a:lnTo>
                    <a:pt x="425" y="273"/>
                  </a:lnTo>
                  <a:lnTo>
                    <a:pt x="423" y="275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19" y="277"/>
                  </a:lnTo>
                  <a:lnTo>
                    <a:pt x="417" y="277"/>
                  </a:lnTo>
                  <a:lnTo>
                    <a:pt x="414" y="277"/>
                  </a:lnTo>
                  <a:lnTo>
                    <a:pt x="412" y="275"/>
                  </a:lnTo>
                  <a:lnTo>
                    <a:pt x="408" y="275"/>
                  </a:lnTo>
                  <a:lnTo>
                    <a:pt x="406" y="275"/>
                  </a:lnTo>
                  <a:lnTo>
                    <a:pt x="402" y="275"/>
                  </a:lnTo>
                  <a:lnTo>
                    <a:pt x="397" y="273"/>
                  </a:lnTo>
                  <a:lnTo>
                    <a:pt x="393" y="273"/>
                  </a:lnTo>
                  <a:lnTo>
                    <a:pt x="387" y="270"/>
                  </a:lnTo>
                  <a:lnTo>
                    <a:pt x="383" y="270"/>
                  </a:lnTo>
                  <a:lnTo>
                    <a:pt x="376" y="266"/>
                  </a:lnTo>
                  <a:lnTo>
                    <a:pt x="372" y="266"/>
                  </a:lnTo>
                  <a:lnTo>
                    <a:pt x="366" y="264"/>
                  </a:lnTo>
                  <a:lnTo>
                    <a:pt x="359" y="262"/>
                  </a:lnTo>
                  <a:lnTo>
                    <a:pt x="351" y="260"/>
                  </a:lnTo>
                  <a:lnTo>
                    <a:pt x="345" y="258"/>
                  </a:lnTo>
                  <a:lnTo>
                    <a:pt x="338" y="256"/>
                  </a:lnTo>
                  <a:lnTo>
                    <a:pt x="330" y="256"/>
                  </a:lnTo>
                  <a:lnTo>
                    <a:pt x="323" y="251"/>
                  </a:lnTo>
                  <a:lnTo>
                    <a:pt x="315" y="249"/>
                  </a:lnTo>
                  <a:lnTo>
                    <a:pt x="306" y="247"/>
                  </a:lnTo>
                  <a:lnTo>
                    <a:pt x="300" y="245"/>
                  </a:lnTo>
                  <a:lnTo>
                    <a:pt x="292" y="243"/>
                  </a:lnTo>
                  <a:lnTo>
                    <a:pt x="283" y="241"/>
                  </a:lnTo>
                  <a:lnTo>
                    <a:pt x="275" y="237"/>
                  </a:lnTo>
                  <a:lnTo>
                    <a:pt x="266" y="234"/>
                  </a:lnTo>
                  <a:lnTo>
                    <a:pt x="258" y="232"/>
                  </a:lnTo>
                  <a:lnTo>
                    <a:pt x="251" y="230"/>
                  </a:lnTo>
                  <a:lnTo>
                    <a:pt x="243" y="228"/>
                  </a:lnTo>
                  <a:lnTo>
                    <a:pt x="235" y="226"/>
                  </a:lnTo>
                  <a:lnTo>
                    <a:pt x="224" y="224"/>
                  </a:lnTo>
                  <a:lnTo>
                    <a:pt x="215" y="220"/>
                  </a:lnTo>
                  <a:lnTo>
                    <a:pt x="207" y="218"/>
                  </a:lnTo>
                  <a:lnTo>
                    <a:pt x="201" y="213"/>
                  </a:lnTo>
                  <a:lnTo>
                    <a:pt x="192" y="211"/>
                  </a:lnTo>
                  <a:lnTo>
                    <a:pt x="184" y="209"/>
                  </a:lnTo>
                  <a:lnTo>
                    <a:pt x="175" y="207"/>
                  </a:lnTo>
                  <a:lnTo>
                    <a:pt x="167" y="205"/>
                  </a:lnTo>
                  <a:lnTo>
                    <a:pt x="160" y="203"/>
                  </a:lnTo>
                  <a:lnTo>
                    <a:pt x="152" y="201"/>
                  </a:lnTo>
                  <a:lnTo>
                    <a:pt x="144" y="196"/>
                  </a:lnTo>
                  <a:lnTo>
                    <a:pt x="137" y="194"/>
                  </a:lnTo>
                  <a:lnTo>
                    <a:pt x="131" y="192"/>
                  </a:lnTo>
                  <a:lnTo>
                    <a:pt x="122" y="190"/>
                  </a:lnTo>
                  <a:lnTo>
                    <a:pt x="116" y="188"/>
                  </a:lnTo>
                  <a:lnTo>
                    <a:pt x="112" y="186"/>
                  </a:lnTo>
                  <a:lnTo>
                    <a:pt x="105" y="184"/>
                  </a:lnTo>
                  <a:lnTo>
                    <a:pt x="99" y="182"/>
                  </a:lnTo>
                  <a:lnTo>
                    <a:pt x="93" y="179"/>
                  </a:lnTo>
                  <a:lnTo>
                    <a:pt x="89" y="179"/>
                  </a:lnTo>
                  <a:lnTo>
                    <a:pt x="84" y="175"/>
                  </a:lnTo>
                  <a:lnTo>
                    <a:pt x="78" y="175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67" y="171"/>
                  </a:lnTo>
                  <a:lnTo>
                    <a:pt x="63" y="171"/>
                  </a:lnTo>
                  <a:lnTo>
                    <a:pt x="61" y="169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7" y="165"/>
                  </a:lnTo>
                  <a:lnTo>
                    <a:pt x="59" y="165"/>
                  </a:lnTo>
                  <a:lnTo>
                    <a:pt x="59" y="163"/>
                  </a:lnTo>
                  <a:lnTo>
                    <a:pt x="61" y="163"/>
                  </a:lnTo>
                  <a:lnTo>
                    <a:pt x="63" y="158"/>
                  </a:lnTo>
                  <a:lnTo>
                    <a:pt x="67" y="158"/>
                  </a:lnTo>
                  <a:lnTo>
                    <a:pt x="69" y="156"/>
                  </a:lnTo>
                  <a:lnTo>
                    <a:pt x="74" y="154"/>
                  </a:lnTo>
                  <a:lnTo>
                    <a:pt x="74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2" y="148"/>
                  </a:lnTo>
                  <a:lnTo>
                    <a:pt x="84" y="148"/>
                  </a:lnTo>
                  <a:lnTo>
                    <a:pt x="86" y="146"/>
                  </a:lnTo>
                  <a:lnTo>
                    <a:pt x="89" y="143"/>
                  </a:lnTo>
                  <a:lnTo>
                    <a:pt x="91" y="143"/>
                  </a:lnTo>
                  <a:lnTo>
                    <a:pt x="93" y="141"/>
                  </a:lnTo>
                  <a:lnTo>
                    <a:pt x="95" y="141"/>
                  </a:lnTo>
                  <a:lnTo>
                    <a:pt x="97" y="139"/>
                  </a:lnTo>
                  <a:lnTo>
                    <a:pt x="99" y="137"/>
                  </a:lnTo>
                  <a:lnTo>
                    <a:pt x="101" y="137"/>
                  </a:lnTo>
                  <a:lnTo>
                    <a:pt x="103" y="135"/>
                  </a:lnTo>
                  <a:lnTo>
                    <a:pt x="105" y="135"/>
                  </a:lnTo>
                  <a:lnTo>
                    <a:pt x="108" y="133"/>
                  </a:lnTo>
                  <a:lnTo>
                    <a:pt x="110" y="133"/>
                  </a:lnTo>
                  <a:lnTo>
                    <a:pt x="112" y="131"/>
                  </a:lnTo>
                  <a:lnTo>
                    <a:pt x="114" y="129"/>
                  </a:lnTo>
                  <a:lnTo>
                    <a:pt x="116" y="129"/>
                  </a:lnTo>
                  <a:lnTo>
                    <a:pt x="118" y="127"/>
                  </a:lnTo>
                  <a:lnTo>
                    <a:pt x="120" y="127"/>
                  </a:lnTo>
                  <a:lnTo>
                    <a:pt x="122" y="124"/>
                  </a:lnTo>
                  <a:lnTo>
                    <a:pt x="125" y="124"/>
                  </a:lnTo>
                  <a:lnTo>
                    <a:pt x="127" y="122"/>
                  </a:lnTo>
                  <a:lnTo>
                    <a:pt x="129" y="122"/>
                  </a:lnTo>
                  <a:lnTo>
                    <a:pt x="131" y="120"/>
                  </a:lnTo>
                  <a:lnTo>
                    <a:pt x="133" y="120"/>
                  </a:lnTo>
                  <a:lnTo>
                    <a:pt x="135" y="118"/>
                  </a:lnTo>
                  <a:lnTo>
                    <a:pt x="137" y="118"/>
                  </a:lnTo>
                  <a:lnTo>
                    <a:pt x="139" y="114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50" y="112"/>
                  </a:lnTo>
                  <a:lnTo>
                    <a:pt x="150" y="110"/>
                  </a:lnTo>
                  <a:lnTo>
                    <a:pt x="152" y="110"/>
                  </a:lnTo>
                  <a:lnTo>
                    <a:pt x="11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1306502" y="5035281"/>
              <a:ext cx="1539660" cy="1069054"/>
            </a:xfrm>
            <a:custGeom>
              <a:avLst/>
              <a:gdLst>
                <a:gd name="T0" fmla="*/ 0 w 715"/>
                <a:gd name="T1" fmla="*/ 2147483647 h 595"/>
                <a:gd name="T2" fmla="*/ 2147483647 w 715"/>
                <a:gd name="T3" fmla="*/ 2147483647 h 595"/>
                <a:gd name="T4" fmla="*/ 2147483647 w 715"/>
                <a:gd name="T5" fmla="*/ 2147483647 h 595"/>
                <a:gd name="T6" fmla="*/ 2147483647 w 715"/>
                <a:gd name="T7" fmla="*/ 2147483647 h 595"/>
                <a:gd name="T8" fmla="*/ 2147483647 w 715"/>
                <a:gd name="T9" fmla="*/ 2147483647 h 595"/>
                <a:gd name="T10" fmla="*/ 2147483647 w 715"/>
                <a:gd name="T11" fmla="*/ 2147483647 h 595"/>
                <a:gd name="T12" fmla="*/ 2147483647 w 715"/>
                <a:gd name="T13" fmla="*/ 2147483647 h 595"/>
                <a:gd name="T14" fmla="*/ 2147483647 w 715"/>
                <a:gd name="T15" fmla="*/ 2147483647 h 595"/>
                <a:gd name="T16" fmla="*/ 2147483647 w 715"/>
                <a:gd name="T17" fmla="*/ 2147483647 h 595"/>
                <a:gd name="T18" fmla="*/ 2147483647 w 715"/>
                <a:gd name="T19" fmla="*/ 2147483647 h 595"/>
                <a:gd name="T20" fmla="*/ 2147483647 w 715"/>
                <a:gd name="T21" fmla="*/ 2147483647 h 595"/>
                <a:gd name="T22" fmla="*/ 2147483647 w 715"/>
                <a:gd name="T23" fmla="*/ 2147483647 h 595"/>
                <a:gd name="T24" fmla="*/ 2147483647 w 715"/>
                <a:gd name="T25" fmla="*/ 2147483647 h 595"/>
                <a:gd name="T26" fmla="*/ 2147483647 w 715"/>
                <a:gd name="T27" fmla="*/ 2147483647 h 595"/>
                <a:gd name="T28" fmla="*/ 2147483647 w 715"/>
                <a:gd name="T29" fmla="*/ 2147483647 h 595"/>
                <a:gd name="T30" fmla="*/ 2147483647 w 715"/>
                <a:gd name="T31" fmla="*/ 2147483647 h 595"/>
                <a:gd name="T32" fmla="*/ 2147483647 w 715"/>
                <a:gd name="T33" fmla="*/ 2147483647 h 595"/>
                <a:gd name="T34" fmla="*/ 2147483647 w 715"/>
                <a:gd name="T35" fmla="*/ 2147483647 h 595"/>
                <a:gd name="T36" fmla="*/ 2147483647 w 715"/>
                <a:gd name="T37" fmla="*/ 2147483647 h 595"/>
                <a:gd name="T38" fmla="*/ 2147483647 w 715"/>
                <a:gd name="T39" fmla="*/ 2147483647 h 595"/>
                <a:gd name="T40" fmla="*/ 2147483647 w 715"/>
                <a:gd name="T41" fmla="*/ 2147483647 h 595"/>
                <a:gd name="T42" fmla="*/ 2147483647 w 715"/>
                <a:gd name="T43" fmla="*/ 2147483647 h 595"/>
                <a:gd name="T44" fmla="*/ 2147483647 w 715"/>
                <a:gd name="T45" fmla="*/ 2147483647 h 595"/>
                <a:gd name="T46" fmla="*/ 2147483647 w 715"/>
                <a:gd name="T47" fmla="*/ 2147483647 h 595"/>
                <a:gd name="T48" fmla="*/ 2147483647 w 715"/>
                <a:gd name="T49" fmla="*/ 2147483647 h 595"/>
                <a:gd name="T50" fmla="*/ 2147483647 w 715"/>
                <a:gd name="T51" fmla="*/ 2147483647 h 595"/>
                <a:gd name="T52" fmla="*/ 2147483647 w 715"/>
                <a:gd name="T53" fmla="*/ 2147483647 h 595"/>
                <a:gd name="T54" fmla="*/ 2147483647 w 715"/>
                <a:gd name="T55" fmla="*/ 2147483647 h 595"/>
                <a:gd name="T56" fmla="*/ 2147483647 w 715"/>
                <a:gd name="T57" fmla="*/ 2147483647 h 595"/>
                <a:gd name="T58" fmla="*/ 2147483647 w 715"/>
                <a:gd name="T59" fmla="*/ 2147483647 h 595"/>
                <a:gd name="T60" fmla="*/ 2147483647 w 715"/>
                <a:gd name="T61" fmla="*/ 2147483647 h 595"/>
                <a:gd name="T62" fmla="*/ 2147483647 w 715"/>
                <a:gd name="T63" fmla="*/ 2147483647 h 595"/>
                <a:gd name="T64" fmla="*/ 2147483647 w 715"/>
                <a:gd name="T65" fmla="*/ 2147483647 h 595"/>
                <a:gd name="T66" fmla="*/ 2147483647 w 715"/>
                <a:gd name="T67" fmla="*/ 2147483647 h 595"/>
                <a:gd name="T68" fmla="*/ 2147483647 w 715"/>
                <a:gd name="T69" fmla="*/ 2147483647 h 595"/>
                <a:gd name="T70" fmla="*/ 2147483647 w 715"/>
                <a:gd name="T71" fmla="*/ 2147483647 h 595"/>
                <a:gd name="T72" fmla="*/ 2147483647 w 715"/>
                <a:gd name="T73" fmla="*/ 2147483647 h 595"/>
                <a:gd name="T74" fmla="*/ 2147483647 w 715"/>
                <a:gd name="T75" fmla="*/ 2147483647 h 595"/>
                <a:gd name="T76" fmla="*/ 2147483647 w 715"/>
                <a:gd name="T77" fmla="*/ 2147483647 h 595"/>
                <a:gd name="T78" fmla="*/ 2147483647 w 715"/>
                <a:gd name="T79" fmla="*/ 2147483647 h 595"/>
                <a:gd name="T80" fmla="*/ 2147483647 w 715"/>
                <a:gd name="T81" fmla="*/ 2147483647 h 595"/>
                <a:gd name="T82" fmla="*/ 2147483647 w 715"/>
                <a:gd name="T83" fmla="*/ 2147483647 h 595"/>
                <a:gd name="T84" fmla="*/ 2147483647 w 715"/>
                <a:gd name="T85" fmla="*/ 2147483647 h 595"/>
                <a:gd name="T86" fmla="*/ 2147483647 w 715"/>
                <a:gd name="T87" fmla="*/ 2147483647 h 595"/>
                <a:gd name="T88" fmla="*/ 2147483647 w 715"/>
                <a:gd name="T89" fmla="*/ 2147483647 h 595"/>
                <a:gd name="T90" fmla="*/ 2147483647 w 715"/>
                <a:gd name="T91" fmla="*/ 2147483647 h 595"/>
                <a:gd name="T92" fmla="*/ 2147483647 w 715"/>
                <a:gd name="T93" fmla="*/ 2147483647 h 595"/>
                <a:gd name="T94" fmla="*/ 2147483647 w 715"/>
                <a:gd name="T95" fmla="*/ 2147483647 h 595"/>
                <a:gd name="T96" fmla="*/ 2147483647 w 715"/>
                <a:gd name="T97" fmla="*/ 2147483647 h 595"/>
                <a:gd name="T98" fmla="*/ 2147483647 w 715"/>
                <a:gd name="T99" fmla="*/ 2147483647 h 595"/>
                <a:gd name="T100" fmla="*/ 2147483647 w 715"/>
                <a:gd name="T101" fmla="*/ 2147483647 h 595"/>
                <a:gd name="T102" fmla="*/ 2147483647 w 715"/>
                <a:gd name="T103" fmla="*/ 2147483647 h 595"/>
                <a:gd name="T104" fmla="*/ 2147483647 w 715"/>
                <a:gd name="T105" fmla="*/ 2147483647 h 595"/>
                <a:gd name="T106" fmla="*/ 2147483647 w 715"/>
                <a:gd name="T107" fmla="*/ 2147483647 h 595"/>
                <a:gd name="T108" fmla="*/ 2147483647 w 715"/>
                <a:gd name="T109" fmla="*/ 2147483647 h 595"/>
                <a:gd name="T110" fmla="*/ 2147483647 w 715"/>
                <a:gd name="T111" fmla="*/ 2147483647 h 595"/>
                <a:gd name="T112" fmla="*/ 2147483647 w 715"/>
                <a:gd name="T113" fmla="*/ 2147483647 h 595"/>
                <a:gd name="T114" fmla="*/ 2147483647 w 715"/>
                <a:gd name="T115" fmla="*/ 2147483647 h 595"/>
                <a:gd name="T116" fmla="*/ 2147483647 w 715"/>
                <a:gd name="T117" fmla="*/ 2147483647 h 5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5"/>
                <a:gd name="T178" fmla="*/ 0 h 595"/>
                <a:gd name="T179" fmla="*/ 715 w 715"/>
                <a:gd name="T180" fmla="*/ 595 h 5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5" h="595">
                  <a:moveTo>
                    <a:pt x="0" y="51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3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4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6" y="123"/>
                  </a:lnTo>
                  <a:lnTo>
                    <a:pt x="8" y="131"/>
                  </a:lnTo>
                  <a:lnTo>
                    <a:pt x="8" y="138"/>
                  </a:lnTo>
                  <a:lnTo>
                    <a:pt x="8" y="146"/>
                  </a:lnTo>
                  <a:lnTo>
                    <a:pt x="10" y="155"/>
                  </a:lnTo>
                  <a:lnTo>
                    <a:pt x="12" y="165"/>
                  </a:lnTo>
                  <a:lnTo>
                    <a:pt x="12" y="174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4" y="201"/>
                  </a:lnTo>
                  <a:lnTo>
                    <a:pt x="17" y="210"/>
                  </a:lnTo>
                  <a:lnTo>
                    <a:pt x="17" y="220"/>
                  </a:lnTo>
                  <a:lnTo>
                    <a:pt x="19" y="229"/>
                  </a:lnTo>
                  <a:lnTo>
                    <a:pt x="21" y="239"/>
                  </a:lnTo>
                  <a:lnTo>
                    <a:pt x="21" y="250"/>
                  </a:lnTo>
                  <a:lnTo>
                    <a:pt x="23" y="258"/>
                  </a:lnTo>
                  <a:lnTo>
                    <a:pt x="23" y="269"/>
                  </a:lnTo>
                  <a:lnTo>
                    <a:pt x="25" y="277"/>
                  </a:lnTo>
                  <a:lnTo>
                    <a:pt x="27" y="288"/>
                  </a:lnTo>
                  <a:lnTo>
                    <a:pt x="27" y="299"/>
                  </a:lnTo>
                  <a:lnTo>
                    <a:pt x="29" y="307"/>
                  </a:lnTo>
                  <a:lnTo>
                    <a:pt x="29" y="318"/>
                  </a:lnTo>
                  <a:lnTo>
                    <a:pt x="31" y="326"/>
                  </a:lnTo>
                  <a:lnTo>
                    <a:pt x="31" y="337"/>
                  </a:lnTo>
                  <a:lnTo>
                    <a:pt x="34" y="345"/>
                  </a:lnTo>
                  <a:lnTo>
                    <a:pt x="36" y="354"/>
                  </a:lnTo>
                  <a:lnTo>
                    <a:pt x="36" y="362"/>
                  </a:lnTo>
                  <a:lnTo>
                    <a:pt x="38" y="373"/>
                  </a:lnTo>
                  <a:lnTo>
                    <a:pt x="38" y="381"/>
                  </a:lnTo>
                  <a:lnTo>
                    <a:pt x="40" y="390"/>
                  </a:lnTo>
                  <a:lnTo>
                    <a:pt x="40" y="398"/>
                  </a:lnTo>
                  <a:lnTo>
                    <a:pt x="42" y="405"/>
                  </a:lnTo>
                  <a:lnTo>
                    <a:pt x="44" y="413"/>
                  </a:lnTo>
                  <a:lnTo>
                    <a:pt x="44" y="419"/>
                  </a:lnTo>
                  <a:lnTo>
                    <a:pt x="46" y="426"/>
                  </a:lnTo>
                  <a:lnTo>
                    <a:pt x="46" y="434"/>
                  </a:lnTo>
                  <a:lnTo>
                    <a:pt x="46" y="438"/>
                  </a:lnTo>
                  <a:lnTo>
                    <a:pt x="48" y="445"/>
                  </a:lnTo>
                  <a:lnTo>
                    <a:pt x="50" y="451"/>
                  </a:lnTo>
                  <a:lnTo>
                    <a:pt x="50" y="455"/>
                  </a:lnTo>
                  <a:lnTo>
                    <a:pt x="53" y="460"/>
                  </a:lnTo>
                  <a:lnTo>
                    <a:pt x="53" y="464"/>
                  </a:lnTo>
                  <a:lnTo>
                    <a:pt x="53" y="468"/>
                  </a:lnTo>
                  <a:lnTo>
                    <a:pt x="55" y="470"/>
                  </a:lnTo>
                  <a:lnTo>
                    <a:pt x="55" y="472"/>
                  </a:lnTo>
                  <a:lnTo>
                    <a:pt x="55" y="474"/>
                  </a:lnTo>
                  <a:lnTo>
                    <a:pt x="55" y="476"/>
                  </a:lnTo>
                  <a:lnTo>
                    <a:pt x="57" y="476"/>
                  </a:lnTo>
                  <a:lnTo>
                    <a:pt x="59" y="479"/>
                  </a:lnTo>
                  <a:lnTo>
                    <a:pt x="61" y="481"/>
                  </a:lnTo>
                  <a:lnTo>
                    <a:pt x="63" y="481"/>
                  </a:lnTo>
                  <a:lnTo>
                    <a:pt x="65" y="483"/>
                  </a:lnTo>
                  <a:lnTo>
                    <a:pt x="69" y="483"/>
                  </a:lnTo>
                  <a:lnTo>
                    <a:pt x="72" y="485"/>
                  </a:lnTo>
                  <a:lnTo>
                    <a:pt x="76" y="487"/>
                  </a:lnTo>
                  <a:lnTo>
                    <a:pt x="80" y="489"/>
                  </a:lnTo>
                  <a:lnTo>
                    <a:pt x="84" y="489"/>
                  </a:lnTo>
                  <a:lnTo>
                    <a:pt x="91" y="491"/>
                  </a:lnTo>
                  <a:lnTo>
                    <a:pt x="97" y="493"/>
                  </a:lnTo>
                  <a:lnTo>
                    <a:pt x="101" y="496"/>
                  </a:lnTo>
                  <a:lnTo>
                    <a:pt x="108" y="498"/>
                  </a:lnTo>
                  <a:lnTo>
                    <a:pt x="114" y="500"/>
                  </a:lnTo>
                  <a:lnTo>
                    <a:pt x="120" y="502"/>
                  </a:lnTo>
                  <a:lnTo>
                    <a:pt x="127" y="504"/>
                  </a:lnTo>
                  <a:lnTo>
                    <a:pt x="135" y="506"/>
                  </a:lnTo>
                  <a:lnTo>
                    <a:pt x="141" y="510"/>
                  </a:lnTo>
                  <a:lnTo>
                    <a:pt x="150" y="512"/>
                  </a:lnTo>
                  <a:lnTo>
                    <a:pt x="156" y="515"/>
                  </a:lnTo>
                  <a:lnTo>
                    <a:pt x="165" y="517"/>
                  </a:lnTo>
                  <a:lnTo>
                    <a:pt x="173" y="519"/>
                  </a:lnTo>
                  <a:lnTo>
                    <a:pt x="182" y="523"/>
                  </a:lnTo>
                  <a:lnTo>
                    <a:pt x="188" y="525"/>
                  </a:lnTo>
                  <a:lnTo>
                    <a:pt x="199" y="527"/>
                  </a:lnTo>
                  <a:lnTo>
                    <a:pt x="205" y="529"/>
                  </a:lnTo>
                  <a:lnTo>
                    <a:pt x="213" y="534"/>
                  </a:lnTo>
                  <a:lnTo>
                    <a:pt x="222" y="536"/>
                  </a:lnTo>
                  <a:lnTo>
                    <a:pt x="230" y="538"/>
                  </a:lnTo>
                  <a:lnTo>
                    <a:pt x="239" y="542"/>
                  </a:lnTo>
                  <a:lnTo>
                    <a:pt x="249" y="544"/>
                  </a:lnTo>
                  <a:lnTo>
                    <a:pt x="258" y="548"/>
                  </a:lnTo>
                  <a:lnTo>
                    <a:pt x="266" y="551"/>
                  </a:lnTo>
                  <a:lnTo>
                    <a:pt x="275" y="553"/>
                  </a:lnTo>
                  <a:lnTo>
                    <a:pt x="283" y="555"/>
                  </a:lnTo>
                  <a:lnTo>
                    <a:pt x="292" y="557"/>
                  </a:lnTo>
                  <a:lnTo>
                    <a:pt x="300" y="559"/>
                  </a:lnTo>
                  <a:lnTo>
                    <a:pt x="309" y="561"/>
                  </a:lnTo>
                  <a:lnTo>
                    <a:pt x="317" y="565"/>
                  </a:lnTo>
                  <a:lnTo>
                    <a:pt x="326" y="567"/>
                  </a:lnTo>
                  <a:lnTo>
                    <a:pt x="334" y="570"/>
                  </a:lnTo>
                  <a:lnTo>
                    <a:pt x="340" y="572"/>
                  </a:lnTo>
                  <a:lnTo>
                    <a:pt x="349" y="574"/>
                  </a:lnTo>
                  <a:lnTo>
                    <a:pt x="357" y="576"/>
                  </a:lnTo>
                  <a:lnTo>
                    <a:pt x="364" y="578"/>
                  </a:lnTo>
                  <a:lnTo>
                    <a:pt x="372" y="580"/>
                  </a:lnTo>
                  <a:lnTo>
                    <a:pt x="376" y="582"/>
                  </a:lnTo>
                  <a:lnTo>
                    <a:pt x="385" y="582"/>
                  </a:lnTo>
                  <a:lnTo>
                    <a:pt x="391" y="584"/>
                  </a:lnTo>
                  <a:lnTo>
                    <a:pt x="395" y="587"/>
                  </a:lnTo>
                  <a:lnTo>
                    <a:pt x="402" y="589"/>
                  </a:lnTo>
                  <a:lnTo>
                    <a:pt x="406" y="589"/>
                  </a:lnTo>
                  <a:lnTo>
                    <a:pt x="412" y="591"/>
                  </a:lnTo>
                  <a:lnTo>
                    <a:pt x="417" y="591"/>
                  </a:lnTo>
                  <a:lnTo>
                    <a:pt x="421" y="591"/>
                  </a:lnTo>
                  <a:lnTo>
                    <a:pt x="425" y="593"/>
                  </a:lnTo>
                  <a:lnTo>
                    <a:pt x="429" y="593"/>
                  </a:lnTo>
                  <a:lnTo>
                    <a:pt x="433" y="593"/>
                  </a:lnTo>
                  <a:lnTo>
                    <a:pt x="436" y="595"/>
                  </a:lnTo>
                  <a:lnTo>
                    <a:pt x="438" y="595"/>
                  </a:lnTo>
                  <a:lnTo>
                    <a:pt x="440" y="595"/>
                  </a:lnTo>
                  <a:lnTo>
                    <a:pt x="442" y="595"/>
                  </a:lnTo>
                  <a:lnTo>
                    <a:pt x="442" y="593"/>
                  </a:lnTo>
                  <a:lnTo>
                    <a:pt x="444" y="591"/>
                  </a:lnTo>
                  <a:lnTo>
                    <a:pt x="446" y="589"/>
                  </a:lnTo>
                  <a:lnTo>
                    <a:pt x="448" y="587"/>
                  </a:lnTo>
                  <a:lnTo>
                    <a:pt x="452" y="582"/>
                  </a:lnTo>
                  <a:lnTo>
                    <a:pt x="455" y="580"/>
                  </a:lnTo>
                  <a:lnTo>
                    <a:pt x="457" y="580"/>
                  </a:lnTo>
                  <a:lnTo>
                    <a:pt x="459" y="578"/>
                  </a:lnTo>
                  <a:lnTo>
                    <a:pt x="461" y="576"/>
                  </a:lnTo>
                  <a:lnTo>
                    <a:pt x="461" y="574"/>
                  </a:lnTo>
                  <a:lnTo>
                    <a:pt x="465" y="572"/>
                  </a:lnTo>
                  <a:lnTo>
                    <a:pt x="467" y="567"/>
                  </a:lnTo>
                  <a:lnTo>
                    <a:pt x="469" y="565"/>
                  </a:lnTo>
                  <a:lnTo>
                    <a:pt x="474" y="563"/>
                  </a:lnTo>
                  <a:lnTo>
                    <a:pt x="476" y="561"/>
                  </a:lnTo>
                  <a:lnTo>
                    <a:pt x="476" y="559"/>
                  </a:lnTo>
                  <a:lnTo>
                    <a:pt x="480" y="557"/>
                  </a:lnTo>
                  <a:lnTo>
                    <a:pt x="482" y="555"/>
                  </a:lnTo>
                  <a:lnTo>
                    <a:pt x="484" y="553"/>
                  </a:lnTo>
                  <a:lnTo>
                    <a:pt x="488" y="551"/>
                  </a:lnTo>
                  <a:lnTo>
                    <a:pt x="491" y="548"/>
                  </a:lnTo>
                  <a:lnTo>
                    <a:pt x="493" y="546"/>
                  </a:lnTo>
                  <a:lnTo>
                    <a:pt x="495" y="544"/>
                  </a:lnTo>
                  <a:lnTo>
                    <a:pt x="497" y="542"/>
                  </a:lnTo>
                  <a:lnTo>
                    <a:pt x="501" y="538"/>
                  </a:lnTo>
                  <a:lnTo>
                    <a:pt x="503" y="536"/>
                  </a:lnTo>
                  <a:lnTo>
                    <a:pt x="505" y="534"/>
                  </a:lnTo>
                  <a:lnTo>
                    <a:pt x="507" y="529"/>
                  </a:lnTo>
                  <a:lnTo>
                    <a:pt x="512" y="529"/>
                  </a:lnTo>
                  <a:lnTo>
                    <a:pt x="514" y="525"/>
                  </a:lnTo>
                  <a:lnTo>
                    <a:pt x="518" y="523"/>
                  </a:lnTo>
                  <a:lnTo>
                    <a:pt x="520" y="521"/>
                  </a:lnTo>
                  <a:lnTo>
                    <a:pt x="522" y="519"/>
                  </a:lnTo>
                  <a:lnTo>
                    <a:pt x="527" y="515"/>
                  </a:lnTo>
                  <a:lnTo>
                    <a:pt x="529" y="512"/>
                  </a:lnTo>
                  <a:lnTo>
                    <a:pt x="533" y="510"/>
                  </a:lnTo>
                  <a:lnTo>
                    <a:pt x="535" y="506"/>
                  </a:lnTo>
                  <a:lnTo>
                    <a:pt x="537" y="504"/>
                  </a:lnTo>
                  <a:lnTo>
                    <a:pt x="541" y="502"/>
                  </a:lnTo>
                  <a:lnTo>
                    <a:pt x="543" y="500"/>
                  </a:lnTo>
                  <a:lnTo>
                    <a:pt x="548" y="498"/>
                  </a:lnTo>
                  <a:lnTo>
                    <a:pt x="550" y="496"/>
                  </a:lnTo>
                  <a:lnTo>
                    <a:pt x="552" y="491"/>
                  </a:lnTo>
                  <a:lnTo>
                    <a:pt x="556" y="489"/>
                  </a:lnTo>
                  <a:lnTo>
                    <a:pt x="558" y="487"/>
                  </a:lnTo>
                  <a:lnTo>
                    <a:pt x="560" y="483"/>
                  </a:lnTo>
                  <a:lnTo>
                    <a:pt x="565" y="481"/>
                  </a:lnTo>
                  <a:lnTo>
                    <a:pt x="567" y="479"/>
                  </a:lnTo>
                  <a:lnTo>
                    <a:pt x="571" y="476"/>
                  </a:lnTo>
                  <a:lnTo>
                    <a:pt x="573" y="474"/>
                  </a:lnTo>
                  <a:lnTo>
                    <a:pt x="575" y="472"/>
                  </a:lnTo>
                  <a:lnTo>
                    <a:pt x="579" y="470"/>
                  </a:lnTo>
                  <a:lnTo>
                    <a:pt x="582" y="468"/>
                  </a:lnTo>
                  <a:lnTo>
                    <a:pt x="584" y="466"/>
                  </a:lnTo>
                  <a:lnTo>
                    <a:pt x="588" y="462"/>
                  </a:lnTo>
                  <a:lnTo>
                    <a:pt x="590" y="462"/>
                  </a:lnTo>
                  <a:lnTo>
                    <a:pt x="594" y="460"/>
                  </a:lnTo>
                  <a:lnTo>
                    <a:pt x="596" y="457"/>
                  </a:lnTo>
                  <a:lnTo>
                    <a:pt x="598" y="455"/>
                  </a:lnTo>
                  <a:lnTo>
                    <a:pt x="601" y="453"/>
                  </a:lnTo>
                  <a:lnTo>
                    <a:pt x="605" y="451"/>
                  </a:lnTo>
                  <a:lnTo>
                    <a:pt x="607" y="449"/>
                  </a:lnTo>
                  <a:lnTo>
                    <a:pt x="609" y="447"/>
                  </a:lnTo>
                  <a:lnTo>
                    <a:pt x="611" y="445"/>
                  </a:lnTo>
                  <a:lnTo>
                    <a:pt x="615" y="443"/>
                  </a:lnTo>
                  <a:lnTo>
                    <a:pt x="618" y="440"/>
                  </a:lnTo>
                  <a:lnTo>
                    <a:pt x="620" y="438"/>
                  </a:lnTo>
                  <a:lnTo>
                    <a:pt x="622" y="436"/>
                  </a:lnTo>
                  <a:lnTo>
                    <a:pt x="626" y="434"/>
                  </a:lnTo>
                  <a:lnTo>
                    <a:pt x="628" y="432"/>
                  </a:lnTo>
                  <a:lnTo>
                    <a:pt x="630" y="430"/>
                  </a:lnTo>
                  <a:lnTo>
                    <a:pt x="634" y="428"/>
                  </a:lnTo>
                  <a:lnTo>
                    <a:pt x="637" y="426"/>
                  </a:lnTo>
                  <a:lnTo>
                    <a:pt x="639" y="424"/>
                  </a:lnTo>
                  <a:lnTo>
                    <a:pt x="641" y="421"/>
                  </a:lnTo>
                  <a:lnTo>
                    <a:pt x="643" y="419"/>
                  </a:lnTo>
                  <a:lnTo>
                    <a:pt x="645" y="417"/>
                  </a:lnTo>
                  <a:lnTo>
                    <a:pt x="649" y="415"/>
                  </a:lnTo>
                  <a:lnTo>
                    <a:pt x="651" y="413"/>
                  </a:lnTo>
                  <a:lnTo>
                    <a:pt x="656" y="413"/>
                  </a:lnTo>
                  <a:lnTo>
                    <a:pt x="658" y="411"/>
                  </a:lnTo>
                  <a:lnTo>
                    <a:pt x="660" y="409"/>
                  </a:lnTo>
                  <a:lnTo>
                    <a:pt x="662" y="407"/>
                  </a:lnTo>
                  <a:lnTo>
                    <a:pt x="664" y="405"/>
                  </a:lnTo>
                  <a:lnTo>
                    <a:pt x="666" y="405"/>
                  </a:lnTo>
                  <a:lnTo>
                    <a:pt x="668" y="400"/>
                  </a:lnTo>
                  <a:lnTo>
                    <a:pt x="670" y="400"/>
                  </a:lnTo>
                  <a:lnTo>
                    <a:pt x="673" y="398"/>
                  </a:lnTo>
                  <a:lnTo>
                    <a:pt x="675" y="396"/>
                  </a:lnTo>
                  <a:lnTo>
                    <a:pt x="679" y="396"/>
                  </a:lnTo>
                  <a:lnTo>
                    <a:pt x="679" y="392"/>
                  </a:lnTo>
                  <a:lnTo>
                    <a:pt x="681" y="392"/>
                  </a:lnTo>
                  <a:lnTo>
                    <a:pt x="683" y="390"/>
                  </a:lnTo>
                  <a:lnTo>
                    <a:pt x="685" y="388"/>
                  </a:lnTo>
                  <a:lnTo>
                    <a:pt x="687" y="388"/>
                  </a:lnTo>
                  <a:lnTo>
                    <a:pt x="689" y="385"/>
                  </a:lnTo>
                  <a:lnTo>
                    <a:pt x="692" y="383"/>
                  </a:lnTo>
                  <a:lnTo>
                    <a:pt x="696" y="381"/>
                  </a:lnTo>
                  <a:lnTo>
                    <a:pt x="698" y="379"/>
                  </a:lnTo>
                  <a:lnTo>
                    <a:pt x="700" y="377"/>
                  </a:lnTo>
                  <a:lnTo>
                    <a:pt x="704" y="375"/>
                  </a:lnTo>
                  <a:lnTo>
                    <a:pt x="706" y="373"/>
                  </a:lnTo>
                  <a:lnTo>
                    <a:pt x="708" y="373"/>
                  </a:lnTo>
                  <a:lnTo>
                    <a:pt x="711" y="369"/>
                  </a:lnTo>
                  <a:lnTo>
                    <a:pt x="713" y="366"/>
                  </a:lnTo>
                  <a:lnTo>
                    <a:pt x="715" y="366"/>
                  </a:lnTo>
                  <a:lnTo>
                    <a:pt x="634" y="0"/>
                  </a:lnTo>
                  <a:lnTo>
                    <a:pt x="603" y="15"/>
                  </a:lnTo>
                  <a:lnTo>
                    <a:pt x="679" y="354"/>
                  </a:lnTo>
                  <a:lnTo>
                    <a:pt x="677" y="354"/>
                  </a:lnTo>
                  <a:lnTo>
                    <a:pt x="675" y="356"/>
                  </a:lnTo>
                  <a:lnTo>
                    <a:pt x="673" y="358"/>
                  </a:lnTo>
                  <a:lnTo>
                    <a:pt x="668" y="360"/>
                  </a:lnTo>
                  <a:lnTo>
                    <a:pt x="666" y="360"/>
                  </a:lnTo>
                  <a:lnTo>
                    <a:pt x="664" y="362"/>
                  </a:lnTo>
                  <a:lnTo>
                    <a:pt x="662" y="364"/>
                  </a:lnTo>
                  <a:lnTo>
                    <a:pt x="660" y="366"/>
                  </a:lnTo>
                  <a:lnTo>
                    <a:pt x="656" y="369"/>
                  </a:lnTo>
                  <a:lnTo>
                    <a:pt x="651" y="373"/>
                  </a:lnTo>
                  <a:lnTo>
                    <a:pt x="649" y="375"/>
                  </a:lnTo>
                  <a:lnTo>
                    <a:pt x="647" y="375"/>
                  </a:lnTo>
                  <a:lnTo>
                    <a:pt x="645" y="377"/>
                  </a:lnTo>
                  <a:lnTo>
                    <a:pt x="643" y="377"/>
                  </a:lnTo>
                  <a:lnTo>
                    <a:pt x="643" y="381"/>
                  </a:lnTo>
                  <a:lnTo>
                    <a:pt x="641" y="381"/>
                  </a:lnTo>
                  <a:lnTo>
                    <a:pt x="637" y="383"/>
                  </a:lnTo>
                  <a:lnTo>
                    <a:pt x="634" y="383"/>
                  </a:lnTo>
                  <a:lnTo>
                    <a:pt x="634" y="385"/>
                  </a:lnTo>
                  <a:lnTo>
                    <a:pt x="630" y="388"/>
                  </a:lnTo>
                  <a:lnTo>
                    <a:pt x="628" y="390"/>
                  </a:lnTo>
                  <a:lnTo>
                    <a:pt x="626" y="392"/>
                  </a:lnTo>
                  <a:lnTo>
                    <a:pt x="622" y="392"/>
                  </a:lnTo>
                  <a:lnTo>
                    <a:pt x="620" y="396"/>
                  </a:lnTo>
                  <a:lnTo>
                    <a:pt x="618" y="396"/>
                  </a:lnTo>
                  <a:lnTo>
                    <a:pt x="618" y="398"/>
                  </a:lnTo>
                  <a:lnTo>
                    <a:pt x="613" y="400"/>
                  </a:lnTo>
                  <a:lnTo>
                    <a:pt x="611" y="400"/>
                  </a:lnTo>
                  <a:lnTo>
                    <a:pt x="609" y="402"/>
                  </a:lnTo>
                  <a:lnTo>
                    <a:pt x="607" y="405"/>
                  </a:lnTo>
                  <a:lnTo>
                    <a:pt x="605" y="407"/>
                  </a:lnTo>
                  <a:lnTo>
                    <a:pt x="603" y="407"/>
                  </a:lnTo>
                  <a:lnTo>
                    <a:pt x="601" y="411"/>
                  </a:lnTo>
                  <a:lnTo>
                    <a:pt x="598" y="411"/>
                  </a:lnTo>
                  <a:lnTo>
                    <a:pt x="596" y="413"/>
                  </a:lnTo>
                  <a:lnTo>
                    <a:pt x="594" y="415"/>
                  </a:lnTo>
                  <a:lnTo>
                    <a:pt x="592" y="415"/>
                  </a:lnTo>
                  <a:lnTo>
                    <a:pt x="590" y="419"/>
                  </a:lnTo>
                  <a:lnTo>
                    <a:pt x="588" y="419"/>
                  </a:lnTo>
                  <a:lnTo>
                    <a:pt x="586" y="421"/>
                  </a:lnTo>
                  <a:lnTo>
                    <a:pt x="584" y="424"/>
                  </a:lnTo>
                  <a:lnTo>
                    <a:pt x="582" y="424"/>
                  </a:lnTo>
                  <a:lnTo>
                    <a:pt x="579" y="426"/>
                  </a:lnTo>
                  <a:lnTo>
                    <a:pt x="577" y="428"/>
                  </a:lnTo>
                  <a:lnTo>
                    <a:pt x="575" y="430"/>
                  </a:lnTo>
                  <a:lnTo>
                    <a:pt x="573" y="430"/>
                  </a:lnTo>
                  <a:lnTo>
                    <a:pt x="571" y="432"/>
                  </a:lnTo>
                  <a:lnTo>
                    <a:pt x="569" y="434"/>
                  </a:lnTo>
                  <a:lnTo>
                    <a:pt x="567" y="436"/>
                  </a:lnTo>
                  <a:lnTo>
                    <a:pt x="565" y="438"/>
                  </a:lnTo>
                  <a:lnTo>
                    <a:pt x="560" y="438"/>
                  </a:lnTo>
                  <a:lnTo>
                    <a:pt x="558" y="443"/>
                  </a:lnTo>
                  <a:lnTo>
                    <a:pt x="556" y="443"/>
                  </a:lnTo>
                  <a:lnTo>
                    <a:pt x="554" y="445"/>
                  </a:lnTo>
                  <a:lnTo>
                    <a:pt x="552" y="449"/>
                  </a:lnTo>
                  <a:lnTo>
                    <a:pt x="550" y="451"/>
                  </a:lnTo>
                  <a:lnTo>
                    <a:pt x="546" y="453"/>
                  </a:lnTo>
                  <a:lnTo>
                    <a:pt x="543" y="455"/>
                  </a:lnTo>
                  <a:lnTo>
                    <a:pt x="541" y="457"/>
                  </a:lnTo>
                  <a:lnTo>
                    <a:pt x="537" y="460"/>
                  </a:lnTo>
                  <a:lnTo>
                    <a:pt x="535" y="462"/>
                  </a:lnTo>
                  <a:lnTo>
                    <a:pt x="531" y="466"/>
                  </a:lnTo>
                  <a:lnTo>
                    <a:pt x="529" y="468"/>
                  </a:lnTo>
                  <a:lnTo>
                    <a:pt x="527" y="470"/>
                  </a:lnTo>
                  <a:lnTo>
                    <a:pt x="522" y="472"/>
                  </a:lnTo>
                  <a:lnTo>
                    <a:pt x="520" y="474"/>
                  </a:lnTo>
                  <a:lnTo>
                    <a:pt x="516" y="476"/>
                  </a:lnTo>
                  <a:lnTo>
                    <a:pt x="514" y="481"/>
                  </a:lnTo>
                  <a:lnTo>
                    <a:pt x="512" y="483"/>
                  </a:lnTo>
                  <a:lnTo>
                    <a:pt x="507" y="487"/>
                  </a:lnTo>
                  <a:lnTo>
                    <a:pt x="505" y="489"/>
                  </a:lnTo>
                  <a:lnTo>
                    <a:pt x="501" y="491"/>
                  </a:lnTo>
                  <a:lnTo>
                    <a:pt x="499" y="493"/>
                  </a:lnTo>
                  <a:lnTo>
                    <a:pt x="495" y="498"/>
                  </a:lnTo>
                  <a:lnTo>
                    <a:pt x="493" y="500"/>
                  </a:lnTo>
                  <a:lnTo>
                    <a:pt x="488" y="502"/>
                  </a:lnTo>
                  <a:lnTo>
                    <a:pt x="486" y="504"/>
                  </a:lnTo>
                  <a:lnTo>
                    <a:pt x="484" y="506"/>
                  </a:lnTo>
                  <a:lnTo>
                    <a:pt x="480" y="510"/>
                  </a:lnTo>
                  <a:lnTo>
                    <a:pt x="478" y="512"/>
                  </a:lnTo>
                  <a:lnTo>
                    <a:pt x="476" y="515"/>
                  </a:lnTo>
                  <a:lnTo>
                    <a:pt x="472" y="517"/>
                  </a:lnTo>
                  <a:lnTo>
                    <a:pt x="469" y="519"/>
                  </a:lnTo>
                  <a:lnTo>
                    <a:pt x="467" y="521"/>
                  </a:lnTo>
                  <a:lnTo>
                    <a:pt x="465" y="523"/>
                  </a:lnTo>
                  <a:lnTo>
                    <a:pt x="461" y="527"/>
                  </a:lnTo>
                  <a:lnTo>
                    <a:pt x="459" y="529"/>
                  </a:lnTo>
                  <a:lnTo>
                    <a:pt x="457" y="532"/>
                  </a:lnTo>
                  <a:lnTo>
                    <a:pt x="452" y="534"/>
                  </a:lnTo>
                  <a:lnTo>
                    <a:pt x="452" y="536"/>
                  </a:lnTo>
                  <a:lnTo>
                    <a:pt x="450" y="538"/>
                  </a:lnTo>
                  <a:lnTo>
                    <a:pt x="446" y="540"/>
                  </a:lnTo>
                  <a:lnTo>
                    <a:pt x="446" y="542"/>
                  </a:lnTo>
                  <a:lnTo>
                    <a:pt x="444" y="544"/>
                  </a:lnTo>
                  <a:lnTo>
                    <a:pt x="442" y="544"/>
                  </a:lnTo>
                  <a:lnTo>
                    <a:pt x="440" y="546"/>
                  </a:lnTo>
                  <a:lnTo>
                    <a:pt x="438" y="548"/>
                  </a:lnTo>
                  <a:lnTo>
                    <a:pt x="438" y="551"/>
                  </a:lnTo>
                  <a:lnTo>
                    <a:pt x="433" y="553"/>
                  </a:lnTo>
                  <a:lnTo>
                    <a:pt x="433" y="555"/>
                  </a:lnTo>
                  <a:lnTo>
                    <a:pt x="429" y="557"/>
                  </a:lnTo>
                  <a:lnTo>
                    <a:pt x="427" y="559"/>
                  </a:lnTo>
                  <a:lnTo>
                    <a:pt x="425" y="557"/>
                  </a:lnTo>
                  <a:lnTo>
                    <a:pt x="423" y="557"/>
                  </a:lnTo>
                  <a:lnTo>
                    <a:pt x="421" y="557"/>
                  </a:lnTo>
                  <a:lnTo>
                    <a:pt x="419" y="557"/>
                  </a:lnTo>
                  <a:lnTo>
                    <a:pt x="417" y="555"/>
                  </a:lnTo>
                  <a:lnTo>
                    <a:pt x="412" y="555"/>
                  </a:lnTo>
                  <a:lnTo>
                    <a:pt x="408" y="553"/>
                  </a:lnTo>
                  <a:lnTo>
                    <a:pt x="406" y="553"/>
                  </a:lnTo>
                  <a:lnTo>
                    <a:pt x="400" y="551"/>
                  </a:lnTo>
                  <a:lnTo>
                    <a:pt x="395" y="551"/>
                  </a:lnTo>
                  <a:lnTo>
                    <a:pt x="391" y="548"/>
                  </a:lnTo>
                  <a:lnTo>
                    <a:pt x="385" y="546"/>
                  </a:lnTo>
                  <a:lnTo>
                    <a:pt x="381" y="544"/>
                  </a:lnTo>
                  <a:lnTo>
                    <a:pt x="374" y="544"/>
                  </a:lnTo>
                  <a:lnTo>
                    <a:pt x="368" y="542"/>
                  </a:lnTo>
                  <a:lnTo>
                    <a:pt x="361" y="540"/>
                  </a:lnTo>
                  <a:lnTo>
                    <a:pt x="355" y="538"/>
                  </a:lnTo>
                  <a:lnTo>
                    <a:pt x="349" y="536"/>
                  </a:lnTo>
                  <a:lnTo>
                    <a:pt x="342" y="534"/>
                  </a:lnTo>
                  <a:lnTo>
                    <a:pt x="334" y="532"/>
                  </a:lnTo>
                  <a:lnTo>
                    <a:pt x="328" y="529"/>
                  </a:lnTo>
                  <a:lnTo>
                    <a:pt x="319" y="527"/>
                  </a:lnTo>
                  <a:lnTo>
                    <a:pt x="313" y="525"/>
                  </a:lnTo>
                  <a:lnTo>
                    <a:pt x="304" y="523"/>
                  </a:lnTo>
                  <a:lnTo>
                    <a:pt x="296" y="521"/>
                  </a:lnTo>
                  <a:lnTo>
                    <a:pt x="290" y="519"/>
                  </a:lnTo>
                  <a:lnTo>
                    <a:pt x="281" y="517"/>
                  </a:lnTo>
                  <a:lnTo>
                    <a:pt x="273" y="515"/>
                  </a:lnTo>
                  <a:lnTo>
                    <a:pt x="266" y="512"/>
                  </a:lnTo>
                  <a:lnTo>
                    <a:pt x="258" y="510"/>
                  </a:lnTo>
                  <a:lnTo>
                    <a:pt x="249" y="506"/>
                  </a:lnTo>
                  <a:lnTo>
                    <a:pt x="243" y="504"/>
                  </a:lnTo>
                  <a:lnTo>
                    <a:pt x="235" y="502"/>
                  </a:lnTo>
                  <a:lnTo>
                    <a:pt x="226" y="500"/>
                  </a:lnTo>
                  <a:lnTo>
                    <a:pt x="218" y="498"/>
                  </a:lnTo>
                  <a:lnTo>
                    <a:pt x="211" y="496"/>
                  </a:lnTo>
                  <a:lnTo>
                    <a:pt x="201" y="491"/>
                  </a:lnTo>
                  <a:lnTo>
                    <a:pt x="194" y="489"/>
                  </a:lnTo>
                  <a:lnTo>
                    <a:pt x="188" y="487"/>
                  </a:lnTo>
                  <a:lnTo>
                    <a:pt x="180" y="485"/>
                  </a:lnTo>
                  <a:lnTo>
                    <a:pt x="173" y="483"/>
                  </a:lnTo>
                  <a:lnTo>
                    <a:pt x="167" y="481"/>
                  </a:lnTo>
                  <a:lnTo>
                    <a:pt x="158" y="479"/>
                  </a:lnTo>
                  <a:lnTo>
                    <a:pt x="152" y="476"/>
                  </a:lnTo>
                  <a:lnTo>
                    <a:pt x="146" y="474"/>
                  </a:lnTo>
                  <a:lnTo>
                    <a:pt x="139" y="472"/>
                  </a:lnTo>
                  <a:lnTo>
                    <a:pt x="135" y="470"/>
                  </a:lnTo>
                  <a:lnTo>
                    <a:pt x="129" y="468"/>
                  </a:lnTo>
                  <a:lnTo>
                    <a:pt x="122" y="466"/>
                  </a:lnTo>
                  <a:lnTo>
                    <a:pt x="118" y="466"/>
                  </a:lnTo>
                  <a:lnTo>
                    <a:pt x="114" y="462"/>
                  </a:lnTo>
                  <a:lnTo>
                    <a:pt x="108" y="462"/>
                  </a:lnTo>
                  <a:lnTo>
                    <a:pt x="105" y="460"/>
                  </a:lnTo>
                  <a:lnTo>
                    <a:pt x="101" y="457"/>
                  </a:lnTo>
                  <a:lnTo>
                    <a:pt x="97" y="457"/>
                  </a:lnTo>
                  <a:lnTo>
                    <a:pt x="95" y="455"/>
                  </a:lnTo>
                  <a:lnTo>
                    <a:pt x="93" y="453"/>
                  </a:lnTo>
                  <a:lnTo>
                    <a:pt x="91" y="453"/>
                  </a:lnTo>
                  <a:lnTo>
                    <a:pt x="89" y="451"/>
                  </a:lnTo>
                  <a:lnTo>
                    <a:pt x="86" y="451"/>
                  </a:lnTo>
                  <a:lnTo>
                    <a:pt x="86" y="449"/>
                  </a:lnTo>
                  <a:lnTo>
                    <a:pt x="84" y="449"/>
                  </a:lnTo>
                  <a:lnTo>
                    <a:pt x="84" y="447"/>
                  </a:lnTo>
                  <a:lnTo>
                    <a:pt x="84" y="445"/>
                  </a:lnTo>
                  <a:lnTo>
                    <a:pt x="84" y="443"/>
                  </a:lnTo>
                  <a:lnTo>
                    <a:pt x="84" y="438"/>
                  </a:lnTo>
                  <a:lnTo>
                    <a:pt x="84" y="436"/>
                  </a:lnTo>
                  <a:lnTo>
                    <a:pt x="82" y="432"/>
                  </a:lnTo>
                  <a:lnTo>
                    <a:pt x="82" y="428"/>
                  </a:lnTo>
                  <a:lnTo>
                    <a:pt x="82" y="421"/>
                  </a:lnTo>
                  <a:lnTo>
                    <a:pt x="82" y="417"/>
                  </a:lnTo>
                  <a:lnTo>
                    <a:pt x="80" y="413"/>
                  </a:lnTo>
                  <a:lnTo>
                    <a:pt x="78" y="407"/>
                  </a:lnTo>
                  <a:lnTo>
                    <a:pt x="78" y="400"/>
                  </a:lnTo>
                  <a:lnTo>
                    <a:pt x="78" y="394"/>
                  </a:lnTo>
                  <a:lnTo>
                    <a:pt x="76" y="388"/>
                  </a:lnTo>
                  <a:lnTo>
                    <a:pt x="76" y="381"/>
                  </a:lnTo>
                  <a:lnTo>
                    <a:pt x="74" y="373"/>
                  </a:lnTo>
                  <a:lnTo>
                    <a:pt x="74" y="366"/>
                  </a:lnTo>
                  <a:lnTo>
                    <a:pt x="72" y="358"/>
                  </a:lnTo>
                  <a:lnTo>
                    <a:pt x="72" y="349"/>
                  </a:lnTo>
                  <a:lnTo>
                    <a:pt x="69" y="341"/>
                  </a:lnTo>
                  <a:lnTo>
                    <a:pt x="69" y="333"/>
                  </a:lnTo>
                  <a:lnTo>
                    <a:pt x="67" y="326"/>
                  </a:lnTo>
                  <a:lnTo>
                    <a:pt x="67" y="316"/>
                  </a:lnTo>
                  <a:lnTo>
                    <a:pt x="65" y="307"/>
                  </a:lnTo>
                  <a:lnTo>
                    <a:pt x="63" y="299"/>
                  </a:lnTo>
                  <a:lnTo>
                    <a:pt x="63" y="290"/>
                  </a:lnTo>
                  <a:lnTo>
                    <a:pt x="61" y="282"/>
                  </a:lnTo>
                  <a:lnTo>
                    <a:pt x="61" y="271"/>
                  </a:lnTo>
                  <a:lnTo>
                    <a:pt x="59" y="263"/>
                  </a:lnTo>
                  <a:lnTo>
                    <a:pt x="59" y="252"/>
                  </a:lnTo>
                  <a:lnTo>
                    <a:pt x="57" y="244"/>
                  </a:lnTo>
                  <a:lnTo>
                    <a:pt x="55" y="235"/>
                  </a:lnTo>
                  <a:lnTo>
                    <a:pt x="53" y="227"/>
                  </a:lnTo>
                  <a:lnTo>
                    <a:pt x="53" y="216"/>
                  </a:lnTo>
                  <a:lnTo>
                    <a:pt x="53" y="208"/>
                  </a:lnTo>
                  <a:lnTo>
                    <a:pt x="50" y="199"/>
                  </a:lnTo>
                  <a:lnTo>
                    <a:pt x="48" y="191"/>
                  </a:lnTo>
                  <a:lnTo>
                    <a:pt x="46" y="182"/>
                  </a:lnTo>
                  <a:lnTo>
                    <a:pt x="46" y="174"/>
                  </a:lnTo>
                  <a:lnTo>
                    <a:pt x="44" y="165"/>
                  </a:lnTo>
                  <a:lnTo>
                    <a:pt x="44" y="155"/>
                  </a:lnTo>
                  <a:lnTo>
                    <a:pt x="42" y="148"/>
                  </a:lnTo>
                  <a:lnTo>
                    <a:pt x="42" y="140"/>
                  </a:lnTo>
                  <a:lnTo>
                    <a:pt x="40" y="131"/>
                  </a:lnTo>
                  <a:lnTo>
                    <a:pt x="40" y="125"/>
                  </a:lnTo>
                  <a:lnTo>
                    <a:pt x="38" y="117"/>
                  </a:lnTo>
                  <a:lnTo>
                    <a:pt x="38" y="112"/>
                  </a:lnTo>
                  <a:lnTo>
                    <a:pt x="38" y="104"/>
                  </a:lnTo>
                  <a:lnTo>
                    <a:pt x="36" y="98"/>
                  </a:lnTo>
                  <a:lnTo>
                    <a:pt x="36" y="91"/>
                  </a:lnTo>
                  <a:lnTo>
                    <a:pt x="36" y="85"/>
                  </a:lnTo>
                  <a:lnTo>
                    <a:pt x="34" y="81"/>
                  </a:lnTo>
                  <a:lnTo>
                    <a:pt x="31" y="76"/>
                  </a:lnTo>
                  <a:lnTo>
                    <a:pt x="31" y="70"/>
                  </a:lnTo>
                  <a:lnTo>
                    <a:pt x="31" y="68"/>
                  </a:lnTo>
                  <a:lnTo>
                    <a:pt x="31" y="64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2085985" y="5335334"/>
              <a:ext cx="81828" cy="745644"/>
            </a:xfrm>
            <a:custGeom>
              <a:avLst/>
              <a:gdLst>
                <a:gd name="T0" fmla="*/ 2147483647 w 38"/>
                <a:gd name="T1" fmla="*/ 2147483647 h 415"/>
                <a:gd name="T2" fmla="*/ 2147483647 w 38"/>
                <a:gd name="T3" fmla="*/ 2147483647 h 415"/>
                <a:gd name="T4" fmla="*/ 2147483647 w 38"/>
                <a:gd name="T5" fmla="*/ 2147483647 h 415"/>
                <a:gd name="T6" fmla="*/ 2147483647 w 38"/>
                <a:gd name="T7" fmla="*/ 2147483647 h 415"/>
                <a:gd name="T8" fmla="*/ 2147483647 w 38"/>
                <a:gd name="T9" fmla="*/ 2147483647 h 415"/>
                <a:gd name="T10" fmla="*/ 0 w 38"/>
                <a:gd name="T11" fmla="*/ 2147483647 h 415"/>
                <a:gd name="T12" fmla="*/ 0 w 38"/>
                <a:gd name="T13" fmla="*/ 2147483647 h 415"/>
                <a:gd name="T14" fmla="*/ 0 w 38"/>
                <a:gd name="T15" fmla="*/ 2147483647 h 415"/>
                <a:gd name="T16" fmla="*/ 0 w 38"/>
                <a:gd name="T17" fmla="*/ 2147483647 h 415"/>
                <a:gd name="T18" fmla="*/ 0 w 38"/>
                <a:gd name="T19" fmla="*/ 2147483647 h 415"/>
                <a:gd name="T20" fmla="*/ 2147483647 w 38"/>
                <a:gd name="T21" fmla="*/ 2147483647 h 415"/>
                <a:gd name="T22" fmla="*/ 2147483647 w 38"/>
                <a:gd name="T23" fmla="*/ 2147483647 h 415"/>
                <a:gd name="T24" fmla="*/ 2147483647 w 38"/>
                <a:gd name="T25" fmla="*/ 2147483647 h 415"/>
                <a:gd name="T26" fmla="*/ 2147483647 w 38"/>
                <a:gd name="T27" fmla="*/ 2147483647 h 415"/>
                <a:gd name="T28" fmla="*/ 2147483647 w 38"/>
                <a:gd name="T29" fmla="*/ 2147483647 h 415"/>
                <a:gd name="T30" fmla="*/ 2147483647 w 38"/>
                <a:gd name="T31" fmla="*/ 2147483647 h 415"/>
                <a:gd name="T32" fmla="*/ 2147483647 w 38"/>
                <a:gd name="T33" fmla="*/ 2147483647 h 415"/>
                <a:gd name="T34" fmla="*/ 2147483647 w 38"/>
                <a:gd name="T35" fmla="*/ 2147483647 h 415"/>
                <a:gd name="T36" fmla="*/ 2147483647 w 38"/>
                <a:gd name="T37" fmla="*/ 2147483647 h 415"/>
                <a:gd name="T38" fmla="*/ 2147483647 w 38"/>
                <a:gd name="T39" fmla="*/ 2147483647 h 415"/>
                <a:gd name="T40" fmla="*/ 2147483647 w 38"/>
                <a:gd name="T41" fmla="*/ 2147483647 h 415"/>
                <a:gd name="T42" fmla="*/ 2147483647 w 38"/>
                <a:gd name="T43" fmla="*/ 2147483647 h 415"/>
                <a:gd name="T44" fmla="*/ 2147483647 w 38"/>
                <a:gd name="T45" fmla="*/ 2147483647 h 415"/>
                <a:gd name="T46" fmla="*/ 2147483647 w 38"/>
                <a:gd name="T47" fmla="*/ 2147483647 h 415"/>
                <a:gd name="T48" fmla="*/ 2147483647 w 38"/>
                <a:gd name="T49" fmla="*/ 2147483647 h 415"/>
                <a:gd name="T50" fmla="*/ 2147483647 w 38"/>
                <a:gd name="T51" fmla="*/ 2147483647 h 415"/>
                <a:gd name="T52" fmla="*/ 2147483647 w 38"/>
                <a:gd name="T53" fmla="*/ 2147483647 h 415"/>
                <a:gd name="T54" fmla="*/ 2147483647 w 38"/>
                <a:gd name="T55" fmla="*/ 2147483647 h 415"/>
                <a:gd name="T56" fmla="*/ 2147483647 w 38"/>
                <a:gd name="T57" fmla="*/ 2147483647 h 415"/>
                <a:gd name="T58" fmla="*/ 2147483647 w 38"/>
                <a:gd name="T59" fmla="*/ 2147483647 h 415"/>
                <a:gd name="T60" fmla="*/ 2147483647 w 38"/>
                <a:gd name="T61" fmla="*/ 2147483647 h 415"/>
                <a:gd name="T62" fmla="*/ 2147483647 w 38"/>
                <a:gd name="T63" fmla="*/ 2147483647 h 415"/>
                <a:gd name="T64" fmla="*/ 2147483647 w 38"/>
                <a:gd name="T65" fmla="*/ 2147483647 h 415"/>
                <a:gd name="T66" fmla="*/ 2147483647 w 38"/>
                <a:gd name="T67" fmla="*/ 2147483647 h 415"/>
                <a:gd name="T68" fmla="*/ 2147483647 w 38"/>
                <a:gd name="T69" fmla="*/ 2147483647 h 415"/>
                <a:gd name="T70" fmla="*/ 2147483647 w 38"/>
                <a:gd name="T71" fmla="*/ 2147483647 h 415"/>
                <a:gd name="T72" fmla="*/ 2147483647 w 38"/>
                <a:gd name="T73" fmla="*/ 2147483647 h 415"/>
                <a:gd name="T74" fmla="*/ 2147483647 w 38"/>
                <a:gd name="T75" fmla="*/ 2147483647 h 415"/>
                <a:gd name="T76" fmla="*/ 2147483647 w 38"/>
                <a:gd name="T77" fmla="*/ 2147483647 h 415"/>
                <a:gd name="T78" fmla="*/ 2147483647 w 38"/>
                <a:gd name="T79" fmla="*/ 2147483647 h 415"/>
                <a:gd name="T80" fmla="*/ 2147483647 w 38"/>
                <a:gd name="T81" fmla="*/ 2147483647 h 415"/>
                <a:gd name="T82" fmla="*/ 2147483647 w 38"/>
                <a:gd name="T83" fmla="*/ 2147483647 h 415"/>
                <a:gd name="T84" fmla="*/ 2147483647 w 38"/>
                <a:gd name="T85" fmla="*/ 2147483647 h 415"/>
                <a:gd name="T86" fmla="*/ 2147483647 w 38"/>
                <a:gd name="T87" fmla="*/ 2147483647 h 415"/>
                <a:gd name="T88" fmla="*/ 2147483647 w 38"/>
                <a:gd name="T89" fmla="*/ 2147483647 h 415"/>
                <a:gd name="T90" fmla="*/ 2147483647 w 38"/>
                <a:gd name="T91" fmla="*/ 2147483647 h 415"/>
                <a:gd name="T92" fmla="*/ 2147483647 w 38"/>
                <a:gd name="T93" fmla="*/ 2147483647 h 415"/>
                <a:gd name="T94" fmla="*/ 2147483647 w 38"/>
                <a:gd name="T95" fmla="*/ 2147483647 h 415"/>
                <a:gd name="T96" fmla="*/ 2147483647 w 38"/>
                <a:gd name="T97" fmla="*/ 2147483647 h 415"/>
                <a:gd name="T98" fmla="*/ 2147483647 w 38"/>
                <a:gd name="T99" fmla="*/ 0 h 415"/>
                <a:gd name="T100" fmla="*/ 2147483647 w 38"/>
                <a:gd name="T101" fmla="*/ 0 h 415"/>
                <a:gd name="T102" fmla="*/ 2147483647 w 38"/>
                <a:gd name="T103" fmla="*/ 0 h 415"/>
                <a:gd name="T104" fmla="*/ 2147483647 w 38"/>
                <a:gd name="T105" fmla="*/ 0 h 415"/>
                <a:gd name="T106" fmla="*/ 2147483647 w 38"/>
                <a:gd name="T107" fmla="*/ 2147483647 h 4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415"/>
                <a:gd name="T164" fmla="*/ 38 w 38"/>
                <a:gd name="T165" fmla="*/ 415 h 4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415">
                  <a:moveTo>
                    <a:pt x="3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3" y="39"/>
                  </a:lnTo>
                  <a:lnTo>
                    <a:pt x="3" y="43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3" y="62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4"/>
                  </a:lnTo>
                  <a:lnTo>
                    <a:pt x="0" y="142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7"/>
                  </a:lnTo>
                  <a:lnTo>
                    <a:pt x="3" y="197"/>
                  </a:lnTo>
                  <a:lnTo>
                    <a:pt x="3" y="208"/>
                  </a:lnTo>
                  <a:lnTo>
                    <a:pt x="3" y="216"/>
                  </a:lnTo>
                  <a:lnTo>
                    <a:pt x="3" y="225"/>
                  </a:lnTo>
                  <a:lnTo>
                    <a:pt x="3" y="233"/>
                  </a:lnTo>
                  <a:lnTo>
                    <a:pt x="3" y="244"/>
                  </a:lnTo>
                  <a:lnTo>
                    <a:pt x="3" y="252"/>
                  </a:lnTo>
                  <a:lnTo>
                    <a:pt x="3" y="261"/>
                  </a:lnTo>
                  <a:lnTo>
                    <a:pt x="3" y="271"/>
                  </a:lnTo>
                  <a:lnTo>
                    <a:pt x="3" y="278"/>
                  </a:lnTo>
                  <a:lnTo>
                    <a:pt x="3" y="286"/>
                  </a:lnTo>
                  <a:lnTo>
                    <a:pt x="3" y="295"/>
                  </a:lnTo>
                  <a:lnTo>
                    <a:pt x="3" y="305"/>
                  </a:lnTo>
                  <a:lnTo>
                    <a:pt x="3" y="314"/>
                  </a:lnTo>
                  <a:lnTo>
                    <a:pt x="3" y="320"/>
                  </a:lnTo>
                  <a:lnTo>
                    <a:pt x="5" y="329"/>
                  </a:lnTo>
                  <a:lnTo>
                    <a:pt x="5" y="335"/>
                  </a:lnTo>
                  <a:lnTo>
                    <a:pt x="5" y="343"/>
                  </a:lnTo>
                  <a:lnTo>
                    <a:pt x="5" y="348"/>
                  </a:lnTo>
                  <a:lnTo>
                    <a:pt x="5" y="354"/>
                  </a:lnTo>
                  <a:lnTo>
                    <a:pt x="5" y="362"/>
                  </a:lnTo>
                  <a:lnTo>
                    <a:pt x="5" y="367"/>
                  </a:lnTo>
                  <a:lnTo>
                    <a:pt x="5" y="373"/>
                  </a:lnTo>
                  <a:lnTo>
                    <a:pt x="5" y="377"/>
                  </a:lnTo>
                  <a:lnTo>
                    <a:pt x="5" y="384"/>
                  </a:lnTo>
                  <a:lnTo>
                    <a:pt x="5" y="386"/>
                  </a:lnTo>
                  <a:lnTo>
                    <a:pt x="7" y="390"/>
                  </a:lnTo>
                  <a:lnTo>
                    <a:pt x="7" y="394"/>
                  </a:lnTo>
                  <a:lnTo>
                    <a:pt x="7" y="398"/>
                  </a:lnTo>
                  <a:lnTo>
                    <a:pt x="7" y="400"/>
                  </a:lnTo>
                  <a:lnTo>
                    <a:pt x="7" y="403"/>
                  </a:lnTo>
                  <a:lnTo>
                    <a:pt x="9" y="405"/>
                  </a:lnTo>
                  <a:lnTo>
                    <a:pt x="9" y="407"/>
                  </a:lnTo>
                  <a:lnTo>
                    <a:pt x="11" y="409"/>
                  </a:lnTo>
                  <a:lnTo>
                    <a:pt x="13" y="409"/>
                  </a:lnTo>
                  <a:lnTo>
                    <a:pt x="15" y="411"/>
                  </a:lnTo>
                  <a:lnTo>
                    <a:pt x="17" y="413"/>
                  </a:lnTo>
                  <a:lnTo>
                    <a:pt x="19" y="413"/>
                  </a:lnTo>
                  <a:lnTo>
                    <a:pt x="22" y="413"/>
                  </a:lnTo>
                  <a:lnTo>
                    <a:pt x="22" y="415"/>
                  </a:lnTo>
                  <a:lnTo>
                    <a:pt x="24" y="415"/>
                  </a:lnTo>
                  <a:lnTo>
                    <a:pt x="26" y="413"/>
                  </a:lnTo>
                  <a:lnTo>
                    <a:pt x="28" y="413"/>
                  </a:lnTo>
                  <a:lnTo>
                    <a:pt x="30" y="411"/>
                  </a:lnTo>
                  <a:lnTo>
                    <a:pt x="30" y="409"/>
                  </a:lnTo>
                  <a:lnTo>
                    <a:pt x="32" y="407"/>
                  </a:lnTo>
                  <a:lnTo>
                    <a:pt x="32" y="405"/>
                  </a:lnTo>
                  <a:lnTo>
                    <a:pt x="34" y="405"/>
                  </a:lnTo>
                  <a:lnTo>
                    <a:pt x="34" y="400"/>
                  </a:lnTo>
                  <a:lnTo>
                    <a:pt x="36" y="400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6" y="394"/>
                  </a:lnTo>
                  <a:lnTo>
                    <a:pt x="36" y="392"/>
                  </a:lnTo>
                  <a:lnTo>
                    <a:pt x="36" y="388"/>
                  </a:lnTo>
                  <a:lnTo>
                    <a:pt x="36" y="384"/>
                  </a:lnTo>
                  <a:lnTo>
                    <a:pt x="36" y="381"/>
                  </a:lnTo>
                  <a:lnTo>
                    <a:pt x="36" y="377"/>
                  </a:lnTo>
                  <a:lnTo>
                    <a:pt x="36" y="371"/>
                  </a:lnTo>
                  <a:lnTo>
                    <a:pt x="36" y="367"/>
                  </a:lnTo>
                  <a:lnTo>
                    <a:pt x="36" y="360"/>
                  </a:lnTo>
                  <a:lnTo>
                    <a:pt x="38" y="354"/>
                  </a:lnTo>
                  <a:lnTo>
                    <a:pt x="38" y="348"/>
                  </a:lnTo>
                  <a:lnTo>
                    <a:pt x="38" y="343"/>
                  </a:lnTo>
                  <a:lnTo>
                    <a:pt x="38" y="337"/>
                  </a:lnTo>
                  <a:lnTo>
                    <a:pt x="38" y="329"/>
                  </a:lnTo>
                  <a:lnTo>
                    <a:pt x="38" y="322"/>
                  </a:lnTo>
                  <a:lnTo>
                    <a:pt x="38" y="314"/>
                  </a:lnTo>
                  <a:lnTo>
                    <a:pt x="38" y="307"/>
                  </a:lnTo>
                  <a:lnTo>
                    <a:pt x="38" y="299"/>
                  </a:lnTo>
                  <a:lnTo>
                    <a:pt x="38" y="290"/>
                  </a:lnTo>
                  <a:lnTo>
                    <a:pt x="38" y="282"/>
                  </a:lnTo>
                  <a:lnTo>
                    <a:pt x="38" y="273"/>
                  </a:lnTo>
                  <a:lnTo>
                    <a:pt x="38" y="265"/>
                  </a:lnTo>
                  <a:lnTo>
                    <a:pt x="38" y="257"/>
                  </a:lnTo>
                  <a:lnTo>
                    <a:pt x="38" y="248"/>
                  </a:lnTo>
                  <a:lnTo>
                    <a:pt x="38" y="240"/>
                  </a:lnTo>
                  <a:lnTo>
                    <a:pt x="38" y="231"/>
                  </a:lnTo>
                  <a:lnTo>
                    <a:pt x="38" y="223"/>
                  </a:lnTo>
                  <a:lnTo>
                    <a:pt x="38" y="212"/>
                  </a:lnTo>
                  <a:lnTo>
                    <a:pt x="38" y="204"/>
                  </a:lnTo>
                  <a:lnTo>
                    <a:pt x="38" y="195"/>
                  </a:lnTo>
                  <a:lnTo>
                    <a:pt x="38" y="187"/>
                  </a:lnTo>
                  <a:lnTo>
                    <a:pt x="38" y="176"/>
                  </a:lnTo>
                  <a:lnTo>
                    <a:pt x="38" y="168"/>
                  </a:lnTo>
                  <a:lnTo>
                    <a:pt x="38" y="159"/>
                  </a:lnTo>
                  <a:lnTo>
                    <a:pt x="36" y="149"/>
                  </a:lnTo>
                  <a:lnTo>
                    <a:pt x="36" y="140"/>
                  </a:lnTo>
                  <a:lnTo>
                    <a:pt x="36" y="132"/>
                  </a:lnTo>
                  <a:lnTo>
                    <a:pt x="36" y="125"/>
                  </a:lnTo>
                  <a:lnTo>
                    <a:pt x="36" y="117"/>
                  </a:lnTo>
                  <a:lnTo>
                    <a:pt x="36" y="108"/>
                  </a:lnTo>
                  <a:lnTo>
                    <a:pt x="36" y="100"/>
                  </a:lnTo>
                  <a:lnTo>
                    <a:pt x="36" y="91"/>
                  </a:lnTo>
                  <a:lnTo>
                    <a:pt x="36" y="85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6" y="64"/>
                  </a:lnTo>
                  <a:lnTo>
                    <a:pt x="36" y="55"/>
                  </a:lnTo>
                  <a:lnTo>
                    <a:pt x="36" y="49"/>
                  </a:lnTo>
                  <a:lnTo>
                    <a:pt x="34" y="45"/>
                  </a:lnTo>
                  <a:lnTo>
                    <a:pt x="34" y="39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17"/>
                  </a:lnTo>
                  <a:lnTo>
                    <a:pt x="32" y="13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1229182" y="5290417"/>
              <a:ext cx="574950" cy="350362"/>
            </a:xfrm>
            <a:custGeom>
              <a:avLst/>
              <a:gdLst>
                <a:gd name="T0" fmla="*/ 2147483647 w 267"/>
                <a:gd name="T1" fmla="*/ 2147483647 h 195"/>
                <a:gd name="T2" fmla="*/ 2147483647 w 267"/>
                <a:gd name="T3" fmla="*/ 2147483647 h 195"/>
                <a:gd name="T4" fmla="*/ 2147483647 w 267"/>
                <a:gd name="T5" fmla="*/ 2147483647 h 195"/>
                <a:gd name="T6" fmla="*/ 2147483647 w 267"/>
                <a:gd name="T7" fmla="*/ 2147483647 h 195"/>
                <a:gd name="T8" fmla="*/ 2147483647 w 267"/>
                <a:gd name="T9" fmla="*/ 2147483647 h 195"/>
                <a:gd name="T10" fmla="*/ 2147483647 w 267"/>
                <a:gd name="T11" fmla="*/ 2147483647 h 195"/>
                <a:gd name="T12" fmla="*/ 2147483647 w 267"/>
                <a:gd name="T13" fmla="*/ 2147483647 h 195"/>
                <a:gd name="T14" fmla="*/ 2147483647 w 267"/>
                <a:gd name="T15" fmla="*/ 2147483647 h 195"/>
                <a:gd name="T16" fmla="*/ 2147483647 w 267"/>
                <a:gd name="T17" fmla="*/ 2147483647 h 195"/>
                <a:gd name="T18" fmla="*/ 2147483647 w 267"/>
                <a:gd name="T19" fmla="*/ 2147483647 h 195"/>
                <a:gd name="T20" fmla="*/ 2147483647 w 267"/>
                <a:gd name="T21" fmla="*/ 2147483647 h 195"/>
                <a:gd name="T22" fmla="*/ 2147483647 w 267"/>
                <a:gd name="T23" fmla="*/ 2147483647 h 195"/>
                <a:gd name="T24" fmla="*/ 2147483647 w 267"/>
                <a:gd name="T25" fmla="*/ 2147483647 h 195"/>
                <a:gd name="T26" fmla="*/ 2147483647 w 267"/>
                <a:gd name="T27" fmla="*/ 2147483647 h 195"/>
                <a:gd name="T28" fmla="*/ 2147483647 w 267"/>
                <a:gd name="T29" fmla="*/ 2147483647 h 195"/>
                <a:gd name="T30" fmla="*/ 2147483647 w 267"/>
                <a:gd name="T31" fmla="*/ 2147483647 h 195"/>
                <a:gd name="T32" fmla="*/ 2147483647 w 267"/>
                <a:gd name="T33" fmla="*/ 2147483647 h 195"/>
                <a:gd name="T34" fmla="*/ 2147483647 w 267"/>
                <a:gd name="T35" fmla="*/ 2147483647 h 195"/>
                <a:gd name="T36" fmla="*/ 2147483647 w 267"/>
                <a:gd name="T37" fmla="*/ 2147483647 h 195"/>
                <a:gd name="T38" fmla="*/ 2147483647 w 267"/>
                <a:gd name="T39" fmla="*/ 2147483647 h 195"/>
                <a:gd name="T40" fmla="*/ 0 w 267"/>
                <a:gd name="T41" fmla="*/ 2147483647 h 195"/>
                <a:gd name="T42" fmla="*/ 0 w 267"/>
                <a:gd name="T43" fmla="*/ 2147483647 h 195"/>
                <a:gd name="T44" fmla="*/ 0 w 267"/>
                <a:gd name="T45" fmla="*/ 2147483647 h 195"/>
                <a:gd name="T46" fmla="*/ 0 w 267"/>
                <a:gd name="T47" fmla="*/ 2147483647 h 195"/>
                <a:gd name="T48" fmla="*/ 2147483647 w 267"/>
                <a:gd name="T49" fmla="*/ 2147483647 h 195"/>
                <a:gd name="T50" fmla="*/ 2147483647 w 267"/>
                <a:gd name="T51" fmla="*/ 2147483647 h 195"/>
                <a:gd name="T52" fmla="*/ 2147483647 w 267"/>
                <a:gd name="T53" fmla="*/ 2147483647 h 195"/>
                <a:gd name="T54" fmla="*/ 2147483647 w 267"/>
                <a:gd name="T55" fmla="*/ 2147483647 h 195"/>
                <a:gd name="T56" fmla="*/ 2147483647 w 267"/>
                <a:gd name="T57" fmla="*/ 2147483647 h 195"/>
                <a:gd name="T58" fmla="*/ 2147483647 w 267"/>
                <a:gd name="T59" fmla="*/ 2147483647 h 195"/>
                <a:gd name="T60" fmla="*/ 2147483647 w 267"/>
                <a:gd name="T61" fmla="*/ 2147483647 h 195"/>
                <a:gd name="T62" fmla="*/ 2147483647 w 267"/>
                <a:gd name="T63" fmla="*/ 2147483647 h 195"/>
                <a:gd name="T64" fmla="*/ 2147483647 w 267"/>
                <a:gd name="T65" fmla="*/ 2147483647 h 195"/>
                <a:gd name="T66" fmla="*/ 2147483647 w 267"/>
                <a:gd name="T67" fmla="*/ 2147483647 h 195"/>
                <a:gd name="T68" fmla="*/ 2147483647 w 267"/>
                <a:gd name="T69" fmla="*/ 2147483647 h 195"/>
                <a:gd name="T70" fmla="*/ 2147483647 w 267"/>
                <a:gd name="T71" fmla="*/ 2147483647 h 195"/>
                <a:gd name="T72" fmla="*/ 2147483647 w 267"/>
                <a:gd name="T73" fmla="*/ 2147483647 h 195"/>
                <a:gd name="T74" fmla="*/ 2147483647 w 267"/>
                <a:gd name="T75" fmla="*/ 2147483647 h 195"/>
                <a:gd name="T76" fmla="*/ 2147483647 w 267"/>
                <a:gd name="T77" fmla="*/ 2147483647 h 195"/>
                <a:gd name="T78" fmla="*/ 2147483647 w 267"/>
                <a:gd name="T79" fmla="*/ 2147483647 h 195"/>
                <a:gd name="T80" fmla="*/ 2147483647 w 267"/>
                <a:gd name="T81" fmla="*/ 2147483647 h 195"/>
                <a:gd name="T82" fmla="*/ 2147483647 w 267"/>
                <a:gd name="T83" fmla="*/ 2147483647 h 195"/>
                <a:gd name="T84" fmla="*/ 2147483647 w 267"/>
                <a:gd name="T85" fmla="*/ 2147483647 h 195"/>
                <a:gd name="T86" fmla="*/ 2147483647 w 267"/>
                <a:gd name="T87" fmla="*/ 2147483647 h 195"/>
                <a:gd name="T88" fmla="*/ 2147483647 w 267"/>
                <a:gd name="T89" fmla="*/ 2147483647 h 195"/>
                <a:gd name="T90" fmla="*/ 2147483647 w 267"/>
                <a:gd name="T91" fmla="*/ 2147483647 h 195"/>
                <a:gd name="T92" fmla="*/ 2147483647 w 267"/>
                <a:gd name="T93" fmla="*/ 2147483647 h 195"/>
                <a:gd name="T94" fmla="*/ 2147483647 w 267"/>
                <a:gd name="T95" fmla="*/ 2147483647 h 195"/>
                <a:gd name="T96" fmla="*/ 2147483647 w 267"/>
                <a:gd name="T97" fmla="*/ 2147483647 h 195"/>
                <a:gd name="T98" fmla="*/ 2147483647 w 267"/>
                <a:gd name="T99" fmla="*/ 2147483647 h 195"/>
                <a:gd name="T100" fmla="*/ 2147483647 w 267"/>
                <a:gd name="T101" fmla="*/ 0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7"/>
                <a:gd name="T154" fmla="*/ 0 h 195"/>
                <a:gd name="T155" fmla="*/ 267 w 267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7" h="195">
                  <a:moveTo>
                    <a:pt x="229" y="0"/>
                  </a:moveTo>
                  <a:lnTo>
                    <a:pt x="227" y="0"/>
                  </a:lnTo>
                  <a:lnTo>
                    <a:pt x="224" y="2"/>
                  </a:lnTo>
                  <a:lnTo>
                    <a:pt x="222" y="2"/>
                  </a:lnTo>
                  <a:lnTo>
                    <a:pt x="218" y="4"/>
                  </a:lnTo>
                  <a:lnTo>
                    <a:pt x="218" y="6"/>
                  </a:lnTo>
                  <a:lnTo>
                    <a:pt x="216" y="8"/>
                  </a:lnTo>
                  <a:lnTo>
                    <a:pt x="212" y="8"/>
                  </a:lnTo>
                  <a:lnTo>
                    <a:pt x="210" y="11"/>
                  </a:lnTo>
                  <a:lnTo>
                    <a:pt x="207" y="13"/>
                  </a:lnTo>
                  <a:lnTo>
                    <a:pt x="203" y="15"/>
                  </a:lnTo>
                  <a:lnTo>
                    <a:pt x="199" y="17"/>
                  </a:lnTo>
                  <a:lnTo>
                    <a:pt x="195" y="19"/>
                  </a:lnTo>
                  <a:lnTo>
                    <a:pt x="193" y="23"/>
                  </a:lnTo>
                  <a:lnTo>
                    <a:pt x="186" y="25"/>
                  </a:lnTo>
                  <a:lnTo>
                    <a:pt x="184" y="28"/>
                  </a:lnTo>
                  <a:lnTo>
                    <a:pt x="178" y="32"/>
                  </a:lnTo>
                  <a:lnTo>
                    <a:pt x="176" y="34"/>
                  </a:lnTo>
                  <a:lnTo>
                    <a:pt x="169" y="36"/>
                  </a:lnTo>
                  <a:lnTo>
                    <a:pt x="165" y="40"/>
                  </a:lnTo>
                  <a:lnTo>
                    <a:pt x="161" y="42"/>
                  </a:lnTo>
                  <a:lnTo>
                    <a:pt x="157" y="47"/>
                  </a:lnTo>
                  <a:lnTo>
                    <a:pt x="150" y="51"/>
                  </a:lnTo>
                  <a:lnTo>
                    <a:pt x="146" y="55"/>
                  </a:lnTo>
                  <a:lnTo>
                    <a:pt x="140" y="57"/>
                  </a:lnTo>
                  <a:lnTo>
                    <a:pt x="136" y="61"/>
                  </a:lnTo>
                  <a:lnTo>
                    <a:pt x="131" y="64"/>
                  </a:lnTo>
                  <a:lnTo>
                    <a:pt x="125" y="68"/>
                  </a:lnTo>
                  <a:lnTo>
                    <a:pt x="119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4" y="83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9" y="93"/>
                  </a:lnTo>
                  <a:lnTo>
                    <a:pt x="85" y="95"/>
                  </a:lnTo>
                  <a:lnTo>
                    <a:pt x="78" y="100"/>
                  </a:lnTo>
                  <a:lnTo>
                    <a:pt x="72" y="104"/>
                  </a:lnTo>
                  <a:lnTo>
                    <a:pt x="68" y="108"/>
                  </a:lnTo>
                  <a:lnTo>
                    <a:pt x="64" y="110"/>
                  </a:lnTo>
                  <a:lnTo>
                    <a:pt x="59" y="112"/>
                  </a:lnTo>
                  <a:lnTo>
                    <a:pt x="55" y="116"/>
                  </a:lnTo>
                  <a:lnTo>
                    <a:pt x="49" y="121"/>
                  </a:lnTo>
                  <a:lnTo>
                    <a:pt x="47" y="123"/>
                  </a:lnTo>
                  <a:lnTo>
                    <a:pt x="40" y="125"/>
                  </a:lnTo>
                  <a:lnTo>
                    <a:pt x="38" y="129"/>
                  </a:lnTo>
                  <a:lnTo>
                    <a:pt x="34" y="131"/>
                  </a:lnTo>
                  <a:lnTo>
                    <a:pt x="30" y="135"/>
                  </a:lnTo>
                  <a:lnTo>
                    <a:pt x="25" y="138"/>
                  </a:lnTo>
                  <a:lnTo>
                    <a:pt x="23" y="140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46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" y="193"/>
                  </a:lnTo>
                  <a:lnTo>
                    <a:pt x="2" y="195"/>
                  </a:lnTo>
                  <a:lnTo>
                    <a:pt x="6" y="195"/>
                  </a:lnTo>
                  <a:lnTo>
                    <a:pt x="9" y="193"/>
                  </a:lnTo>
                  <a:lnTo>
                    <a:pt x="11" y="193"/>
                  </a:lnTo>
                  <a:lnTo>
                    <a:pt x="13" y="191"/>
                  </a:lnTo>
                  <a:lnTo>
                    <a:pt x="15" y="188"/>
                  </a:lnTo>
                  <a:lnTo>
                    <a:pt x="17" y="186"/>
                  </a:lnTo>
                  <a:lnTo>
                    <a:pt x="21" y="186"/>
                  </a:lnTo>
                  <a:lnTo>
                    <a:pt x="23" y="184"/>
                  </a:lnTo>
                  <a:lnTo>
                    <a:pt x="28" y="180"/>
                  </a:lnTo>
                  <a:lnTo>
                    <a:pt x="32" y="178"/>
                  </a:lnTo>
                  <a:lnTo>
                    <a:pt x="34" y="176"/>
                  </a:lnTo>
                  <a:lnTo>
                    <a:pt x="40" y="174"/>
                  </a:lnTo>
                  <a:lnTo>
                    <a:pt x="45" y="171"/>
                  </a:lnTo>
                  <a:lnTo>
                    <a:pt x="49" y="169"/>
                  </a:lnTo>
                  <a:lnTo>
                    <a:pt x="53" y="165"/>
                  </a:lnTo>
                  <a:lnTo>
                    <a:pt x="57" y="161"/>
                  </a:lnTo>
                  <a:lnTo>
                    <a:pt x="64" y="159"/>
                  </a:lnTo>
                  <a:lnTo>
                    <a:pt x="68" y="155"/>
                  </a:lnTo>
                  <a:lnTo>
                    <a:pt x="72" y="150"/>
                  </a:lnTo>
                  <a:lnTo>
                    <a:pt x="78" y="148"/>
                  </a:lnTo>
                  <a:lnTo>
                    <a:pt x="85" y="144"/>
                  </a:lnTo>
                  <a:lnTo>
                    <a:pt x="91" y="140"/>
                  </a:lnTo>
                  <a:lnTo>
                    <a:pt x="95" y="135"/>
                  </a:lnTo>
                  <a:lnTo>
                    <a:pt x="102" y="133"/>
                  </a:lnTo>
                  <a:lnTo>
                    <a:pt x="108" y="127"/>
                  </a:lnTo>
                  <a:lnTo>
                    <a:pt x="114" y="125"/>
                  </a:lnTo>
                  <a:lnTo>
                    <a:pt x="119" y="121"/>
                  </a:lnTo>
                  <a:lnTo>
                    <a:pt x="125" y="116"/>
                  </a:lnTo>
                  <a:lnTo>
                    <a:pt x="131" y="112"/>
                  </a:lnTo>
                  <a:lnTo>
                    <a:pt x="138" y="108"/>
                  </a:lnTo>
                  <a:lnTo>
                    <a:pt x="144" y="104"/>
                  </a:lnTo>
                  <a:lnTo>
                    <a:pt x="148" y="102"/>
                  </a:lnTo>
                  <a:lnTo>
                    <a:pt x="155" y="95"/>
                  </a:lnTo>
                  <a:lnTo>
                    <a:pt x="161" y="93"/>
                  </a:lnTo>
                  <a:lnTo>
                    <a:pt x="167" y="87"/>
                  </a:lnTo>
                  <a:lnTo>
                    <a:pt x="171" y="85"/>
                  </a:lnTo>
                  <a:lnTo>
                    <a:pt x="178" y="80"/>
                  </a:lnTo>
                  <a:lnTo>
                    <a:pt x="184" y="76"/>
                  </a:lnTo>
                  <a:lnTo>
                    <a:pt x="191" y="72"/>
                  </a:lnTo>
                  <a:lnTo>
                    <a:pt x="195" y="70"/>
                  </a:lnTo>
                  <a:lnTo>
                    <a:pt x="201" y="66"/>
                  </a:lnTo>
                  <a:lnTo>
                    <a:pt x="205" y="61"/>
                  </a:lnTo>
                  <a:lnTo>
                    <a:pt x="210" y="57"/>
                  </a:lnTo>
                  <a:lnTo>
                    <a:pt x="216" y="55"/>
                  </a:lnTo>
                  <a:lnTo>
                    <a:pt x="220" y="51"/>
                  </a:lnTo>
                  <a:lnTo>
                    <a:pt x="224" y="49"/>
                  </a:lnTo>
                  <a:lnTo>
                    <a:pt x="231" y="44"/>
                  </a:lnTo>
                  <a:lnTo>
                    <a:pt x="233" y="40"/>
                  </a:lnTo>
                  <a:lnTo>
                    <a:pt x="237" y="38"/>
                  </a:lnTo>
                  <a:lnTo>
                    <a:pt x="241" y="36"/>
                  </a:lnTo>
                  <a:lnTo>
                    <a:pt x="246" y="32"/>
                  </a:lnTo>
                  <a:lnTo>
                    <a:pt x="248" y="30"/>
                  </a:lnTo>
                  <a:lnTo>
                    <a:pt x="252" y="28"/>
                  </a:lnTo>
                  <a:lnTo>
                    <a:pt x="254" y="25"/>
                  </a:lnTo>
                  <a:lnTo>
                    <a:pt x="256" y="23"/>
                  </a:lnTo>
                  <a:lnTo>
                    <a:pt x="258" y="23"/>
                  </a:lnTo>
                  <a:lnTo>
                    <a:pt x="260" y="19"/>
                  </a:lnTo>
                  <a:lnTo>
                    <a:pt x="262" y="19"/>
                  </a:lnTo>
                  <a:lnTo>
                    <a:pt x="265" y="17"/>
                  </a:lnTo>
                  <a:lnTo>
                    <a:pt x="267" y="17"/>
                  </a:lnTo>
                  <a:lnTo>
                    <a:pt x="265" y="13"/>
                  </a:lnTo>
                  <a:lnTo>
                    <a:pt x="262" y="11"/>
                  </a:lnTo>
                  <a:lnTo>
                    <a:pt x="260" y="11"/>
                  </a:lnTo>
                  <a:lnTo>
                    <a:pt x="260" y="8"/>
                  </a:lnTo>
                  <a:lnTo>
                    <a:pt x="256" y="8"/>
                  </a:lnTo>
                  <a:lnTo>
                    <a:pt x="252" y="6"/>
                  </a:lnTo>
                  <a:lnTo>
                    <a:pt x="250" y="4"/>
                  </a:lnTo>
                  <a:lnTo>
                    <a:pt x="246" y="4"/>
                  </a:lnTo>
                  <a:lnTo>
                    <a:pt x="243" y="2"/>
                  </a:lnTo>
                  <a:lnTo>
                    <a:pt x="241" y="2"/>
                  </a:lnTo>
                  <a:lnTo>
                    <a:pt x="239" y="2"/>
                  </a:lnTo>
                  <a:lnTo>
                    <a:pt x="235" y="2"/>
                  </a:lnTo>
                  <a:lnTo>
                    <a:pt x="233" y="0"/>
                  </a:lnTo>
                  <a:lnTo>
                    <a:pt x="231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1374639" y="5344319"/>
              <a:ext cx="723532" cy="573158"/>
            </a:xfrm>
            <a:custGeom>
              <a:avLst/>
              <a:gdLst>
                <a:gd name="T0" fmla="*/ 2147483647 w 336"/>
                <a:gd name="T1" fmla="*/ 2147483647 h 319"/>
                <a:gd name="T2" fmla="*/ 2147483647 w 336"/>
                <a:gd name="T3" fmla="*/ 2147483647 h 319"/>
                <a:gd name="T4" fmla="*/ 2147483647 w 336"/>
                <a:gd name="T5" fmla="*/ 2147483647 h 319"/>
                <a:gd name="T6" fmla="*/ 2147483647 w 336"/>
                <a:gd name="T7" fmla="*/ 2147483647 h 319"/>
                <a:gd name="T8" fmla="*/ 2147483647 w 336"/>
                <a:gd name="T9" fmla="*/ 2147483647 h 319"/>
                <a:gd name="T10" fmla="*/ 2147483647 w 336"/>
                <a:gd name="T11" fmla="*/ 2147483647 h 319"/>
                <a:gd name="T12" fmla="*/ 2147483647 w 336"/>
                <a:gd name="T13" fmla="*/ 2147483647 h 319"/>
                <a:gd name="T14" fmla="*/ 2147483647 w 336"/>
                <a:gd name="T15" fmla="*/ 2147483647 h 319"/>
                <a:gd name="T16" fmla="*/ 2147483647 w 336"/>
                <a:gd name="T17" fmla="*/ 2147483647 h 319"/>
                <a:gd name="T18" fmla="*/ 2147483647 w 336"/>
                <a:gd name="T19" fmla="*/ 2147483647 h 319"/>
                <a:gd name="T20" fmla="*/ 2147483647 w 336"/>
                <a:gd name="T21" fmla="*/ 2147483647 h 319"/>
                <a:gd name="T22" fmla="*/ 2147483647 w 336"/>
                <a:gd name="T23" fmla="*/ 2147483647 h 319"/>
                <a:gd name="T24" fmla="*/ 2147483647 w 336"/>
                <a:gd name="T25" fmla="*/ 2147483647 h 319"/>
                <a:gd name="T26" fmla="*/ 2147483647 w 336"/>
                <a:gd name="T27" fmla="*/ 2147483647 h 319"/>
                <a:gd name="T28" fmla="*/ 2147483647 w 336"/>
                <a:gd name="T29" fmla="*/ 2147483647 h 319"/>
                <a:gd name="T30" fmla="*/ 2147483647 w 336"/>
                <a:gd name="T31" fmla="*/ 2147483647 h 319"/>
                <a:gd name="T32" fmla="*/ 2147483647 w 336"/>
                <a:gd name="T33" fmla="*/ 2147483647 h 319"/>
                <a:gd name="T34" fmla="*/ 2147483647 w 336"/>
                <a:gd name="T35" fmla="*/ 2147483647 h 319"/>
                <a:gd name="T36" fmla="*/ 2147483647 w 336"/>
                <a:gd name="T37" fmla="*/ 2147483647 h 319"/>
                <a:gd name="T38" fmla="*/ 2147483647 w 336"/>
                <a:gd name="T39" fmla="*/ 2147483647 h 319"/>
                <a:gd name="T40" fmla="*/ 2147483647 w 336"/>
                <a:gd name="T41" fmla="*/ 2147483647 h 319"/>
                <a:gd name="T42" fmla="*/ 2147483647 w 336"/>
                <a:gd name="T43" fmla="*/ 2147483647 h 319"/>
                <a:gd name="T44" fmla="*/ 0 w 336"/>
                <a:gd name="T45" fmla="*/ 2147483647 h 319"/>
                <a:gd name="T46" fmla="*/ 2147483647 w 336"/>
                <a:gd name="T47" fmla="*/ 2147483647 h 319"/>
                <a:gd name="T48" fmla="*/ 2147483647 w 336"/>
                <a:gd name="T49" fmla="*/ 2147483647 h 319"/>
                <a:gd name="T50" fmla="*/ 2147483647 w 336"/>
                <a:gd name="T51" fmla="*/ 2147483647 h 319"/>
                <a:gd name="T52" fmla="*/ 2147483647 w 336"/>
                <a:gd name="T53" fmla="*/ 2147483647 h 319"/>
                <a:gd name="T54" fmla="*/ 2147483647 w 336"/>
                <a:gd name="T55" fmla="*/ 2147483647 h 319"/>
                <a:gd name="T56" fmla="*/ 2147483647 w 336"/>
                <a:gd name="T57" fmla="*/ 2147483647 h 319"/>
                <a:gd name="T58" fmla="*/ 2147483647 w 336"/>
                <a:gd name="T59" fmla="*/ 2147483647 h 319"/>
                <a:gd name="T60" fmla="*/ 2147483647 w 336"/>
                <a:gd name="T61" fmla="*/ 2147483647 h 319"/>
                <a:gd name="T62" fmla="*/ 2147483647 w 336"/>
                <a:gd name="T63" fmla="*/ 2147483647 h 319"/>
                <a:gd name="T64" fmla="*/ 2147483647 w 336"/>
                <a:gd name="T65" fmla="*/ 2147483647 h 319"/>
                <a:gd name="T66" fmla="*/ 2147483647 w 336"/>
                <a:gd name="T67" fmla="*/ 2147483647 h 319"/>
                <a:gd name="T68" fmla="*/ 2147483647 w 336"/>
                <a:gd name="T69" fmla="*/ 2147483647 h 319"/>
                <a:gd name="T70" fmla="*/ 2147483647 w 336"/>
                <a:gd name="T71" fmla="*/ 2147483647 h 319"/>
                <a:gd name="T72" fmla="*/ 2147483647 w 336"/>
                <a:gd name="T73" fmla="*/ 2147483647 h 319"/>
                <a:gd name="T74" fmla="*/ 2147483647 w 336"/>
                <a:gd name="T75" fmla="*/ 2147483647 h 319"/>
                <a:gd name="T76" fmla="*/ 2147483647 w 336"/>
                <a:gd name="T77" fmla="*/ 2147483647 h 319"/>
                <a:gd name="T78" fmla="*/ 2147483647 w 336"/>
                <a:gd name="T79" fmla="*/ 2147483647 h 319"/>
                <a:gd name="T80" fmla="*/ 2147483647 w 336"/>
                <a:gd name="T81" fmla="*/ 2147483647 h 319"/>
                <a:gd name="T82" fmla="*/ 2147483647 w 336"/>
                <a:gd name="T83" fmla="*/ 2147483647 h 319"/>
                <a:gd name="T84" fmla="*/ 2147483647 w 336"/>
                <a:gd name="T85" fmla="*/ 2147483647 h 319"/>
                <a:gd name="T86" fmla="*/ 2147483647 w 336"/>
                <a:gd name="T87" fmla="*/ 2147483647 h 319"/>
                <a:gd name="T88" fmla="*/ 2147483647 w 336"/>
                <a:gd name="T89" fmla="*/ 2147483647 h 319"/>
                <a:gd name="T90" fmla="*/ 2147483647 w 336"/>
                <a:gd name="T91" fmla="*/ 2147483647 h 319"/>
                <a:gd name="T92" fmla="*/ 2147483647 w 336"/>
                <a:gd name="T93" fmla="*/ 2147483647 h 319"/>
                <a:gd name="T94" fmla="*/ 2147483647 w 336"/>
                <a:gd name="T95" fmla="*/ 2147483647 h 319"/>
                <a:gd name="T96" fmla="*/ 2147483647 w 336"/>
                <a:gd name="T97" fmla="*/ 2147483647 h 319"/>
                <a:gd name="T98" fmla="*/ 2147483647 w 336"/>
                <a:gd name="T99" fmla="*/ 2147483647 h 319"/>
                <a:gd name="T100" fmla="*/ 2147483647 w 336"/>
                <a:gd name="T101" fmla="*/ 2147483647 h 319"/>
                <a:gd name="T102" fmla="*/ 2147483647 w 336"/>
                <a:gd name="T103" fmla="*/ 0 h 3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319"/>
                <a:gd name="T158" fmla="*/ 336 w 336"/>
                <a:gd name="T159" fmla="*/ 319 h 3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319">
                  <a:moveTo>
                    <a:pt x="306" y="0"/>
                  </a:moveTo>
                  <a:lnTo>
                    <a:pt x="304" y="0"/>
                  </a:lnTo>
                  <a:lnTo>
                    <a:pt x="302" y="2"/>
                  </a:lnTo>
                  <a:lnTo>
                    <a:pt x="300" y="4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4" y="10"/>
                  </a:lnTo>
                  <a:lnTo>
                    <a:pt x="292" y="10"/>
                  </a:lnTo>
                  <a:lnTo>
                    <a:pt x="292" y="12"/>
                  </a:lnTo>
                  <a:lnTo>
                    <a:pt x="287" y="17"/>
                  </a:lnTo>
                  <a:lnTo>
                    <a:pt x="285" y="19"/>
                  </a:lnTo>
                  <a:lnTo>
                    <a:pt x="283" y="21"/>
                  </a:lnTo>
                  <a:lnTo>
                    <a:pt x="281" y="23"/>
                  </a:lnTo>
                  <a:lnTo>
                    <a:pt x="277" y="25"/>
                  </a:lnTo>
                  <a:lnTo>
                    <a:pt x="272" y="29"/>
                  </a:lnTo>
                  <a:lnTo>
                    <a:pt x="270" y="31"/>
                  </a:lnTo>
                  <a:lnTo>
                    <a:pt x="268" y="36"/>
                  </a:lnTo>
                  <a:lnTo>
                    <a:pt x="264" y="38"/>
                  </a:lnTo>
                  <a:lnTo>
                    <a:pt x="262" y="42"/>
                  </a:lnTo>
                  <a:lnTo>
                    <a:pt x="258" y="44"/>
                  </a:lnTo>
                  <a:lnTo>
                    <a:pt x="253" y="48"/>
                  </a:lnTo>
                  <a:lnTo>
                    <a:pt x="249" y="50"/>
                  </a:lnTo>
                  <a:lnTo>
                    <a:pt x="247" y="55"/>
                  </a:lnTo>
                  <a:lnTo>
                    <a:pt x="243" y="59"/>
                  </a:lnTo>
                  <a:lnTo>
                    <a:pt x="239" y="63"/>
                  </a:lnTo>
                  <a:lnTo>
                    <a:pt x="234" y="67"/>
                  </a:lnTo>
                  <a:lnTo>
                    <a:pt x="232" y="72"/>
                  </a:lnTo>
                  <a:lnTo>
                    <a:pt x="228" y="74"/>
                  </a:lnTo>
                  <a:lnTo>
                    <a:pt x="224" y="78"/>
                  </a:lnTo>
                  <a:lnTo>
                    <a:pt x="220" y="82"/>
                  </a:lnTo>
                  <a:lnTo>
                    <a:pt x="215" y="86"/>
                  </a:lnTo>
                  <a:lnTo>
                    <a:pt x="211" y="91"/>
                  </a:lnTo>
                  <a:lnTo>
                    <a:pt x="207" y="95"/>
                  </a:lnTo>
                  <a:lnTo>
                    <a:pt x="203" y="97"/>
                  </a:lnTo>
                  <a:lnTo>
                    <a:pt x="201" y="101"/>
                  </a:lnTo>
                  <a:lnTo>
                    <a:pt x="194" y="105"/>
                  </a:lnTo>
                  <a:lnTo>
                    <a:pt x="192" y="110"/>
                  </a:lnTo>
                  <a:lnTo>
                    <a:pt x="188" y="114"/>
                  </a:lnTo>
                  <a:lnTo>
                    <a:pt x="184" y="118"/>
                  </a:lnTo>
                  <a:lnTo>
                    <a:pt x="179" y="120"/>
                  </a:lnTo>
                  <a:lnTo>
                    <a:pt x="175" y="125"/>
                  </a:lnTo>
                  <a:lnTo>
                    <a:pt x="171" y="129"/>
                  </a:lnTo>
                  <a:lnTo>
                    <a:pt x="169" y="133"/>
                  </a:lnTo>
                  <a:lnTo>
                    <a:pt x="165" y="135"/>
                  </a:lnTo>
                  <a:lnTo>
                    <a:pt x="162" y="139"/>
                  </a:lnTo>
                  <a:lnTo>
                    <a:pt x="158" y="144"/>
                  </a:lnTo>
                  <a:lnTo>
                    <a:pt x="154" y="146"/>
                  </a:lnTo>
                  <a:lnTo>
                    <a:pt x="150" y="150"/>
                  </a:lnTo>
                  <a:lnTo>
                    <a:pt x="148" y="154"/>
                  </a:lnTo>
                  <a:lnTo>
                    <a:pt x="146" y="156"/>
                  </a:lnTo>
                  <a:lnTo>
                    <a:pt x="141" y="158"/>
                  </a:lnTo>
                  <a:lnTo>
                    <a:pt x="139" y="163"/>
                  </a:lnTo>
                  <a:lnTo>
                    <a:pt x="137" y="165"/>
                  </a:lnTo>
                  <a:lnTo>
                    <a:pt x="133" y="167"/>
                  </a:lnTo>
                  <a:lnTo>
                    <a:pt x="131" y="171"/>
                  </a:lnTo>
                  <a:lnTo>
                    <a:pt x="129" y="173"/>
                  </a:lnTo>
                  <a:lnTo>
                    <a:pt x="126" y="173"/>
                  </a:lnTo>
                  <a:lnTo>
                    <a:pt x="124" y="177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82"/>
                  </a:lnTo>
                  <a:lnTo>
                    <a:pt x="118" y="184"/>
                  </a:lnTo>
                  <a:lnTo>
                    <a:pt x="118" y="186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90"/>
                  </a:lnTo>
                  <a:lnTo>
                    <a:pt x="110" y="192"/>
                  </a:lnTo>
                  <a:lnTo>
                    <a:pt x="110" y="194"/>
                  </a:lnTo>
                  <a:lnTo>
                    <a:pt x="107" y="197"/>
                  </a:lnTo>
                  <a:lnTo>
                    <a:pt x="103" y="199"/>
                  </a:lnTo>
                  <a:lnTo>
                    <a:pt x="103" y="201"/>
                  </a:lnTo>
                  <a:lnTo>
                    <a:pt x="101" y="203"/>
                  </a:lnTo>
                  <a:lnTo>
                    <a:pt x="99" y="205"/>
                  </a:lnTo>
                  <a:lnTo>
                    <a:pt x="95" y="207"/>
                  </a:lnTo>
                  <a:lnTo>
                    <a:pt x="93" y="209"/>
                  </a:lnTo>
                  <a:lnTo>
                    <a:pt x="91" y="211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4" y="220"/>
                  </a:lnTo>
                  <a:lnTo>
                    <a:pt x="80" y="220"/>
                  </a:lnTo>
                  <a:lnTo>
                    <a:pt x="78" y="224"/>
                  </a:lnTo>
                  <a:lnTo>
                    <a:pt x="76" y="226"/>
                  </a:lnTo>
                  <a:lnTo>
                    <a:pt x="74" y="228"/>
                  </a:lnTo>
                  <a:lnTo>
                    <a:pt x="71" y="230"/>
                  </a:lnTo>
                  <a:lnTo>
                    <a:pt x="69" y="233"/>
                  </a:lnTo>
                  <a:lnTo>
                    <a:pt x="65" y="235"/>
                  </a:lnTo>
                  <a:lnTo>
                    <a:pt x="63" y="239"/>
                  </a:lnTo>
                  <a:lnTo>
                    <a:pt x="61" y="241"/>
                  </a:lnTo>
                  <a:lnTo>
                    <a:pt x="59" y="243"/>
                  </a:lnTo>
                  <a:lnTo>
                    <a:pt x="57" y="245"/>
                  </a:lnTo>
                  <a:lnTo>
                    <a:pt x="55" y="247"/>
                  </a:lnTo>
                  <a:lnTo>
                    <a:pt x="50" y="249"/>
                  </a:lnTo>
                  <a:lnTo>
                    <a:pt x="48" y="252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2" y="258"/>
                  </a:lnTo>
                  <a:lnTo>
                    <a:pt x="40" y="262"/>
                  </a:lnTo>
                  <a:lnTo>
                    <a:pt x="36" y="264"/>
                  </a:lnTo>
                  <a:lnTo>
                    <a:pt x="33" y="264"/>
                  </a:lnTo>
                  <a:lnTo>
                    <a:pt x="31" y="266"/>
                  </a:lnTo>
                  <a:lnTo>
                    <a:pt x="31" y="271"/>
                  </a:lnTo>
                  <a:lnTo>
                    <a:pt x="27" y="271"/>
                  </a:lnTo>
                  <a:lnTo>
                    <a:pt x="25" y="273"/>
                  </a:lnTo>
                  <a:lnTo>
                    <a:pt x="23" y="275"/>
                  </a:lnTo>
                  <a:lnTo>
                    <a:pt x="21" y="277"/>
                  </a:lnTo>
                  <a:lnTo>
                    <a:pt x="19" y="279"/>
                  </a:lnTo>
                  <a:lnTo>
                    <a:pt x="16" y="281"/>
                  </a:lnTo>
                  <a:lnTo>
                    <a:pt x="14" y="283"/>
                  </a:lnTo>
                  <a:lnTo>
                    <a:pt x="10" y="285"/>
                  </a:lnTo>
                  <a:lnTo>
                    <a:pt x="8" y="290"/>
                  </a:lnTo>
                  <a:lnTo>
                    <a:pt x="6" y="290"/>
                  </a:lnTo>
                  <a:lnTo>
                    <a:pt x="4" y="294"/>
                  </a:lnTo>
                  <a:lnTo>
                    <a:pt x="0" y="296"/>
                  </a:lnTo>
                  <a:lnTo>
                    <a:pt x="2" y="298"/>
                  </a:lnTo>
                  <a:lnTo>
                    <a:pt x="4" y="300"/>
                  </a:lnTo>
                  <a:lnTo>
                    <a:pt x="6" y="302"/>
                  </a:lnTo>
                  <a:lnTo>
                    <a:pt x="8" y="304"/>
                  </a:lnTo>
                  <a:lnTo>
                    <a:pt x="10" y="307"/>
                  </a:lnTo>
                  <a:lnTo>
                    <a:pt x="12" y="309"/>
                  </a:lnTo>
                  <a:lnTo>
                    <a:pt x="16" y="311"/>
                  </a:lnTo>
                  <a:lnTo>
                    <a:pt x="19" y="313"/>
                  </a:lnTo>
                  <a:lnTo>
                    <a:pt x="23" y="315"/>
                  </a:lnTo>
                  <a:lnTo>
                    <a:pt x="25" y="317"/>
                  </a:lnTo>
                  <a:lnTo>
                    <a:pt x="27" y="317"/>
                  </a:lnTo>
                  <a:lnTo>
                    <a:pt x="31" y="319"/>
                  </a:lnTo>
                  <a:lnTo>
                    <a:pt x="33" y="319"/>
                  </a:lnTo>
                  <a:lnTo>
                    <a:pt x="36" y="317"/>
                  </a:lnTo>
                  <a:lnTo>
                    <a:pt x="40" y="317"/>
                  </a:lnTo>
                  <a:lnTo>
                    <a:pt x="42" y="315"/>
                  </a:lnTo>
                  <a:lnTo>
                    <a:pt x="42" y="313"/>
                  </a:lnTo>
                  <a:lnTo>
                    <a:pt x="44" y="311"/>
                  </a:lnTo>
                  <a:lnTo>
                    <a:pt x="46" y="309"/>
                  </a:lnTo>
                  <a:lnTo>
                    <a:pt x="48" y="309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5" y="302"/>
                  </a:lnTo>
                  <a:lnTo>
                    <a:pt x="57" y="300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5" y="292"/>
                  </a:lnTo>
                  <a:lnTo>
                    <a:pt x="69" y="290"/>
                  </a:lnTo>
                  <a:lnTo>
                    <a:pt x="71" y="288"/>
                  </a:lnTo>
                  <a:lnTo>
                    <a:pt x="74" y="285"/>
                  </a:lnTo>
                  <a:lnTo>
                    <a:pt x="78" y="281"/>
                  </a:lnTo>
                  <a:lnTo>
                    <a:pt x="80" y="279"/>
                  </a:lnTo>
                  <a:lnTo>
                    <a:pt x="84" y="277"/>
                  </a:lnTo>
                  <a:lnTo>
                    <a:pt x="86" y="273"/>
                  </a:lnTo>
                  <a:lnTo>
                    <a:pt x="88" y="271"/>
                  </a:lnTo>
                  <a:lnTo>
                    <a:pt x="93" y="266"/>
                  </a:lnTo>
                  <a:lnTo>
                    <a:pt x="95" y="264"/>
                  </a:lnTo>
                  <a:lnTo>
                    <a:pt x="99" y="262"/>
                  </a:lnTo>
                  <a:lnTo>
                    <a:pt x="101" y="258"/>
                  </a:lnTo>
                  <a:lnTo>
                    <a:pt x="105" y="256"/>
                  </a:lnTo>
                  <a:lnTo>
                    <a:pt x="110" y="252"/>
                  </a:lnTo>
                  <a:lnTo>
                    <a:pt x="112" y="247"/>
                  </a:lnTo>
                  <a:lnTo>
                    <a:pt x="116" y="245"/>
                  </a:lnTo>
                  <a:lnTo>
                    <a:pt x="118" y="241"/>
                  </a:lnTo>
                  <a:lnTo>
                    <a:pt x="122" y="239"/>
                  </a:lnTo>
                  <a:lnTo>
                    <a:pt x="124" y="235"/>
                  </a:lnTo>
                  <a:lnTo>
                    <a:pt x="129" y="233"/>
                  </a:lnTo>
                  <a:lnTo>
                    <a:pt x="133" y="228"/>
                  </a:lnTo>
                  <a:lnTo>
                    <a:pt x="135" y="226"/>
                  </a:lnTo>
                  <a:lnTo>
                    <a:pt x="139" y="224"/>
                  </a:lnTo>
                  <a:lnTo>
                    <a:pt x="141" y="220"/>
                  </a:lnTo>
                  <a:lnTo>
                    <a:pt x="146" y="216"/>
                  </a:lnTo>
                  <a:lnTo>
                    <a:pt x="148" y="213"/>
                  </a:lnTo>
                  <a:lnTo>
                    <a:pt x="150" y="209"/>
                  </a:lnTo>
                  <a:lnTo>
                    <a:pt x="154" y="207"/>
                  </a:lnTo>
                  <a:lnTo>
                    <a:pt x="156" y="205"/>
                  </a:lnTo>
                  <a:lnTo>
                    <a:pt x="160" y="201"/>
                  </a:lnTo>
                  <a:lnTo>
                    <a:pt x="162" y="199"/>
                  </a:lnTo>
                  <a:lnTo>
                    <a:pt x="165" y="197"/>
                  </a:lnTo>
                  <a:lnTo>
                    <a:pt x="169" y="194"/>
                  </a:lnTo>
                  <a:lnTo>
                    <a:pt x="171" y="190"/>
                  </a:lnTo>
                  <a:lnTo>
                    <a:pt x="173" y="188"/>
                  </a:lnTo>
                  <a:lnTo>
                    <a:pt x="175" y="186"/>
                  </a:lnTo>
                  <a:lnTo>
                    <a:pt x="177" y="182"/>
                  </a:lnTo>
                  <a:lnTo>
                    <a:pt x="179" y="182"/>
                  </a:lnTo>
                  <a:lnTo>
                    <a:pt x="182" y="180"/>
                  </a:lnTo>
                  <a:lnTo>
                    <a:pt x="184" y="177"/>
                  </a:lnTo>
                  <a:lnTo>
                    <a:pt x="186" y="175"/>
                  </a:lnTo>
                  <a:lnTo>
                    <a:pt x="190" y="171"/>
                  </a:lnTo>
                  <a:lnTo>
                    <a:pt x="192" y="169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5" y="156"/>
                  </a:lnTo>
                  <a:lnTo>
                    <a:pt x="207" y="154"/>
                  </a:lnTo>
                  <a:lnTo>
                    <a:pt x="209" y="150"/>
                  </a:lnTo>
                  <a:lnTo>
                    <a:pt x="211" y="148"/>
                  </a:lnTo>
                  <a:lnTo>
                    <a:pt x="213" y="146"/>
                  </a:lnTo>
                  <a:lnTo>
                    <a:pt x="215" y="144"/>
                  </a:lnTo>
                  <a:lnTo>
                    <a:pt x="217" y="141"/>
                  </a:lnTo>
                  <a:lnTo>
                    <a:pt x="222" y="139"/>
                  </a:lnTo>
                  <a:lnTo>
                    <a:pt x="224" y="135"/>
                  </a:lnTo>
                  <a:lnTo>
                    <a:pt x="226" y="133"/>
                  </a:lnTo>
                  <a:lnTo>
                    <a:pt x="230" y="131"/>
                  </a:lnTo>
                  <a:lnTo>
                    <a:pt x="232" y="127"/>
                  </a:lnTo>
                  <a:lnTo>
                    <a:pt x="234" y="125"/>
                  </a:lnTo>
                  <a:lnTo>
                    <a:pt x="239" y="122"/>
                  </a:lnTo>
                  <a:lnTo>
                    <a:pt x="241" y="118"/>
                  </a:lnTo>
                  <a:lnTo>
                    <a:pt x="245" y="116"/>
                  </a:lnTo>
                  <a:lnTo>
                    <a:pt x="247" y="112"/>
                  </a:lnTo>
                  <a:lnTo>
                    <a:pt x="249" y="110"/>
                  </a:lnTo>
                  <a:lnTo>
                    <a:pt x="253" y="105"/>
                  </a:lnTo>
                  <a:lnTo>
                    <a:pt x="256" y="103"/>
                  </a:lnTo>
                  <a:lnTo>
                    <a:pt x="258" y="101"/>
                  </a:lnTo>
                  <a:lnTo>
                    <a:pt x="262" y="97"/>
                  </a:lnTo>
                  <a:lnTo>
                    <a:pt x="264" y="95"/>
                  </a:lnTo>
                  <a:lnTo>
                    <a:pt x="268" y="93"/>
                  </a:lnTo>
                  <a:lnTo>
                    <a:pt x="270" y="89"/>
                  </a:lnTo>
                  <a:lnTo>
                    <a:pt x="275" y="86"/>
                  </a:lnTo>
                  <a:lnTo>
                    <a:pt x="277" y="82"/>
                  </a:lnTo>
                  <a:lnTo>
                    <a:pt x="281" y="80"/>
                  </a:lnTo>
                  <a:lnTo>
                    <a:pt x="283" y="76"/>
                  </a:lnTo>
                  <a:lnTo>
                    <a:pt x="285" y="74"/>
                  </a:lnTo>
                  <a:lnTo>
                    <a:pt x="289" y="72"/>
                  </a:lnTo>
                  <a:lnTo>
                    <a:pt x="292" y="67"/>
                  </a:lnTo>
                  <a:lnTo>
                    <a:pt x="294" y="65"/>
                  </a:lnTo>
                  <a:lnTo>
                    <a:pt x="298" y="63"/>
                  </a:lnTo>
                  <a:lnTo>
                    <a:pt x="300" y="59"/>
                  </a:lnTo>
                  <a:lnTo>
                    <a:pt x="302" y="57"/>
                  </a:lnTo>
                  <a:lnTo>
                    <a:pt x="306" y="55"/>
                  </a:lnTo>
                  <a:lnTo>
                    <a:pt x="308" y="50"/>
                  </a:lnTo>
                  <a:lnTo>
                    <a:pt x="311" y="48"/>
                  </a:lnTo>
                  <a:lnTo>
                    <a:pt x="313" y="46"/>
                  </a:lnTo>
                  <a:lnTo>
                    <a:pt x="315" y="44"/>
                  </a:lnTo>
                  <a:lnTo>
                    <a:pt x="317" y="42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3" y="36"/>
                  </a:lnTo>
                  <a:lnTo>
                    <a:pt x="325" y="34"/>
                  </a:lnTo>
                  <a:lnTo>
                    <a:pt x="328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4" y="19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5" y="10"/>
                  </a:lnTo>
                  <a:lnTo>
                    <a:pt x="323" y="8"/>
                  </a:lnTo>
                  <a:lnTo>
                    <a:pt x="319" y="6"/>
                  </a:lnTo>
                  <a:lnTo>
                    <a:pt x="317" y="6"/>
                  </a:lnTo>
                  <a:lnTo>
                    <a:pt x="315" y="4"/>
                  </a:lnTo>
                  <a:lnTo>
                    <a:pt x="311" y="4"/>
                  </a:lnTo>
                  <a:lnTo>
                    <a:pt x="311" y="2"/>
                  </a:lnTo>
                  <a:lnTo>
                    <a:pt x="308" y="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1738936" y="5692884"/>
              <a:ext cx="387607" cy="327005"/>
            </a:xfrm>
            <a:custGeom>
              <a:avLst/>
              <a:gdLst>
                <a:gd name="T0" fmla="*/ 0 w 180"/>
                <a:gd name="T1" fmla="*/ 2147483647 h 182"/>
                <a:gd name="T2" fmla="*/ 2147483647 w 180"/>
                <a:gd name="T3" fmla="*/ 2147483647 h 182"/>
                <a:gd name="T4" fmla="*/ 2147483647 w 180"/>
                <a:gd name="T5" fmla="*/ 2147483647 h 182"/>
                <a:gd name="T6" fmla="*/ 2147483647 w 180"/>
                <a:gd name="T7" fmla="*/ 2147483647 h 182"/>
                <a:gd name="T8" fmla="*/ 2147483647 w 180"/>
                <a:gd name="T9" fmla="*/ 2147483647 h 182"/>
                <a:gd name="T10" fmla="*/ 2147483647 w 180"/>
                <a:gd name="T11" fmla="*/ 2147483647 h 182"/>
                <a:gd name="T12" fmla="*/ 2147483647 w 180"/>
                <a:gd name="T13" fmla="*/ 2147483647 h 182"/>
                <a:gd name="T14" fmla="*/ 2147483647 w 180"/>
                <a:gd name="T15" fmla="*/ 2147483647 h 182"/>
                <a:gd name="T16" fmla="*/ 2147483647 w 180"/>
                <a:gd name="T17" fmla="*/ 2147483647 h 182"/>
                <a:gd name="T18" fmla="*/ 2147483647 w 180"/>
                <a:gd name="T19" fmla="*/ 2147483647 h 182"/>
                <a:gd name="T20" fmla="*/ 2147483647 w 180"/>
                <a:gd name="T21" fmla="*/ 2147483647 h 182"/>
                <a:gd name="T22" fmla="*/ 2147483647 w 180"/>
                <a:gd name="T23" fmla="*/ 2147483647 h 182"/>
                <a:gd name="T24" fmla="*/ 2147483647 w 180"/>
                <a:gd name="T25" fmla="*/ 2147483647 h 182"/>
                <a:gd name="T26" fmla="*/ 2147483647 w 180"/>
                <a:gd name="T27" fmla="*/ 2147483647 h 182"/>
                <a:gd name="T28" fmla="*/ 2147483647 w 180"/>
                <a:gd name="T29" fmla="*/ 2147483647 h 182"/>
                <a:gd name="T30" fmla="*/ 2147483647 w 180"/>
                <a:gd name="T31" fmla="*/ 2147483647 h 182"/>
                <a:gd name="T32" fmla="*/ 2147483647 w 180"/>
                <a:gd name="T33" fmla="*/ 2147483647 h 182"/>
                <a:gd name="T34" fmla="*/ 2147483647 w 180"/>
                <a:gd name="T35" fmla="*/ 2147483647 h 182"/>
                <a:gd name="T36" fmla="*/ 2147483647 w 180"/>
                <a:gd name="T37" fmla="*/ 2147483647 h 182"/>
                <a:gd name="T38" fmla="*/ 2147483647 w 180"/>
                <a:gd name="T39" fmla="*/ 2147483647 h 182"/>
                <a:gd name="T40" fmla="*/ 2147483647 w 180"/>
                <a:gd name="T41" fmla="*/ 2147483647 h 182"/>
                <a:gd name="T42" fmla="*/ 2147483647 w 180"/>
                <a:gd name="T43" fmla="*/ 2147483647 h 182"/>
                <a:gd name="T44" fmla="*/ 2147483647 w 180"/>
                <a:gd name="T45" fmla="*/ 2147483647 h 182"/>
                <a:gd name="T46" fmla="*/ 2147483647 w 180"/>
                <a:gd name="T47" fmla="*/ 2147483647 h 182"/>
                <a:gd name="T48" fmla="*/ 2147483647 w 180"/>
                <a:gd name="T49" fmla="*/ 2147483647 h 182"/>
                <a:gd name="T50" fmla="*/ 2147483647 w 180"/>
                <a:gd name="T51" fmla="*/ 2147483647 h 182"/>
                <a:gd name="T52" fmla="*/ 2147483647 w 180"/>
                <a:gd name="T53" fmla="*/ 2147483647 h 182"/>
                <a:gd name="T54" fmla="*/ 2147483647 w 180"/>
                <a:gd name="T55" fmla="*/ 2147483647 h 182"/>
                <a:gd name="T56" fmla="*/ 2147483647 w 180"/>
                <a:gd name="T57" fmla="*/ 2147483647 h 182"/>
                <a:gd name="T58" fmla="*/ 2147483647 w 180"/>
                <a:gd name="T59" fmla="*/ 2147483647 h 182"/>
                <a:gd name="T60" fmla="*/ 2147483647 w 180"/>
                <a:gd name="T61" fmla="*/ 2147483647 h 182"/>
                <a:gd name="T62" fmla="*/ 2147483647 w 180"/>
                <a:gd name="T63" fmla="*/ 2147483647 h 182"/>
                <a:gd name="T64" fmla="*/ 2147483647 w 180"/>
                <a:gd name="T65" fmla="*/ 2147483647 h 182"/>
                <a:gd name="T66" fmla="*/ 2147483647 w 180"/>
                <a:gd name="T67" fmla="*/ 2147483647 h 182"/>
                <a:gd name="T68" fmla="*/ 2147483647 w 180"/>
                <a:gd name="T69" fmla="*/ 2147483647 h 182"/>
                <a:gd name="T70" fmla="*/ 2147483647 w 180"/>
                <a:gd name="T71" fmla="*/ 2147483647 h 182"/>
                <a:gd name="T72" fmla="*/ 2147483647 w 180"/>
                <a:gd name="T73" fmla="*/ 2147483647 h 182"/>
                <a:gd name="T74" fmla="*/ 2147483647 w 180"/>
                <a:gd name="T75" fmla="*/ 2147483647 h 182"/>
                <a:gd name="T76" fmla="*/ 2147483647 w 180"/>
                <a:gd name="T77" fmla="*/ 2147483647 h 182"/>
                <a:gd name="T78" fmla="*/ 2147483647 w 180"/>
                <a:gd name="T79" fmla="*/ 2147483647 h 182"/>
                <a:gd name="T80" fmla="*/ 2147483647 w 180"/>
                <a:gd name="T81" fmla="*/ 2147483647 h 182"/>
                <a:gd name="T82" fmla="*/ 2147483647 w 180"/>
                <a:gd name="T83" fmla="*/ 2147483647 h 182"/>
                <a:gd name="T84" fmla="*/ 2147483647 w 180"/>
                <a:gd name="T85" fmla="*/ 2147483647 h 182"/>
                <a:gd name="T86" fmla="*/ 2147483647 w 180"/>
                <a:gd name="T87" fmla="*/ 2147483647 h 182"/>
                <a:gd name="T88" fmla="*/ 2147483647 w 180"/>
                <a:gd name="T89" fmla="*/ 2147483647 h 182"/>
                <a:gd name="T90" fmla="*/ 2147483647 w 180"/>
                <a:gd name="T91" fmla="*/ 2147483647 h 182"/>
                <a:gd name="T92" fmla="*/ 2147483647 w 180"/>
                <a:gd name="T93" fmla="*/ 2147483647 h 182"/>
                <a:gd name="T94" fmla="*/ 2147483647 w 180"/>
                <a:gd name="T95" fmla="*/ 2147483647 h 182"/>
                <a:gd name="T96" fmla="*/ 2147483647 w 180"/>
                <a:gd name="T97" fmla="*/ 0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0"/>
                <a:gd name="T148" fmla="*/ 0 h 182"/>
                <a:gd name="T149" fmla="*/ 180 w 180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0" h="182">
                  <a:moveTo>
                    <a:pt x="171" y="0"/>
                  </a:moveTo>
                  <a:lnTo>
                    <a:pt x="0" y="161"/>
                  </a:lnTo>
                  <a:lnTo>
                    <a:pt x="2" y="163"/>
                  </a:lnTo>
                  <a:lnTo>
                    <a:pt x="4" y="168"/>
                  </a:lnTo>
                  <a:lnTo>
                    <a:pt x="6" y="170"/>
                  </a:lnTo>
                  <a:lnTo>
                    <a:pt x="10" y="172"/>
                  </a:lnTo>
                  <a:lnTo>
                    <a:pt x="10" y="176"/>
                  </a:lnTo>
                  <a:lnTo>
                    <a:pt x="12" y="178"/>
                  </a:lnTo>
                  <a:lnTo>
                    <a:pt x="17" y="178"/>
                  </a:lnTo>
                  <a:lnTo>
                    <a:pt x="19" y="182"/>
                  </a:lnTo>
                  <a:lnTo>
                    <a:pt x="21" y="182"/>
                  </a:lnTo>
                  <a:lnTo>
                    <a:pt x="25" y="182"/>
                  </a:lnTo>
                  <a:lnTo>
                    <a:pt x="27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31" y="178"/>
                  </a:lnTo>
                  <a:lnTo>
                    <a:pt x="34" y="178"/>
                  </a:lnTo>
                  <a:lnTo>
                    <a:pt x="36" y="176"/>
                  </a:lnTo>
                  <a:lnTo>
                    <a:pt x="38" y="176"/>
                  </a:lnTo>
                  <a:lnTo>
                    <a:pt x="40" y="172"/>
                  </a:lnTo>
                  <a:lnTo>
                    <a:pt x="42" y="172"/>
                  </a:lnTo>
                  <a:lnTo>
                    <a:pt x="44" y="170"/>
                  </a:lnTo>
                  <a:lnTo>
                    <a:pt x="46" y="168"/>
                  </a:lnTo>
                  <a:lnTo>
                    <a:pt x="48" y="166"/>
                  </a:lnTo>
                  <a:lnTo>
                    <a:pt x="50" y="163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9" y="157"/>
                  </a:lnTo>
                  <a:lnTo>
                    <a:pt x="63" y="155"/>
                  </a:lnTo>
                  <a:lnTo>
                    <a:pt x="65" y="153"/>
                  </a:lnTo>
                  <a:lnTo>
                    <a:pt x="67" y="149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8" y="142"/>
                  </a:lnTo>
                  <a:lnTo>
                    <a:pt x="80" y="140"/>
                  </a:lnTo>
                  <a:lnTo>
                    <a:pt x="84" y="136"/>
                  </a:lnTo>
                  <a:lnTo>
                    <a:pt x="89" y="134"/>
                  </a:lnTo>
                  <a:lnTo>
                    <a:pt x="91" y="132"/>
                  </a:lnTo>
                  <a:lnTo>
                    <a:pt x="95" y="130"/>
                  </a:lnTo>
                  <a:lnTo>
                    <a:pt x="97" y="125"/>
                  </a:lnTo>
                  <a:lnTo>
                    <a:pt x="101" y="123"/>
                  </a:lnTo>
                  <a:lnTo>
                    <a:pt x="105" y="121"/>
                  </a:lnTo>
                  <a:lnTo>
                    <a:pt x="110" y="117"/>
                  </a:lnTo>
                  <a:lnTo>
                    <a:pt x="112" y="115"/>
                  </a:lnTo>
                  <a:lnTo>
                    <a:pt x="116" y="110"/>
                  </a:lnTo>
                  <a:lnTo>
                    <a:pt x="118" y="108"/>
                  </a:lnTo>
                  <a:lnTo>
                    <a:pt x="120" y="106"/>
                  </a:lnTo>
                  <a:lnTo>
                    <a:pt x="125" y="102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5" y="94"/>
                  </a:lnTo>
                  <a:lnTo>
                    <a:pt x="137" y="91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50" y="79"/>
                  </a:lnTo>
                  <a:lnTo>
                    <a:pt x="152" y="77"/>
                  </a:lnTo>
                  <a:lnTo>
                    <a:pt x="154" y="77"/>
                  </a:lnTo>
                  <a:lnTo>
                    <a:pt x="156" y="72"/>
                  </a:lnTo>
                  <a:lnTo>
                    <a:pt x="158" y="70"/>
                  </a:lnTo>
                  <a:lnTo>
                    <a:pt x="163" y="68"/>
                  </a:lnTo>
                  <a:lnTo>
                    <a:pt x="165" y="66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71" y="60"/>
                  </a:lnTo>
                  <a:lnTo>
                    <a:pt x="171" y="58"/>
                  </a:lnTo>
                  <a:lnTo>
                    <a:pt x="175" y="55"/>
                  </a:lnTo>
                  <a:lnTo>
                    <a:pt x="177" y="53"/>
                  </a:lnTo>
                  <a:lnTo>
                    <a:pt x="180" y="49"/>
                  </a:lnTo>
                  <a:lnTo>
                    <a:pt x="180" y="47"/>
                  </a:lnTo>
                  <a:lnTo>
                    <a:pt x="180" y="43"/>
                  </a:lnTo>
                  <a:lnTo>
                    <a:pt x="180" y="41"/>
                  </a:lnTo>
                  <a:lnTo>
                    <a:pt x="180" y="39"/>
                  </a:lnTo>
                  <a:lnTo>
                    <a:pt x="180" y="34"/>
                  </a:lnTo>
                  <a:lnTo>
                    <a:pt x="180" y="32"/>
                  </a:lnTo>
                  <a:lnTo>
                    <a:pt x="177" y="30"/>
                  </a:lnTo>
                  <a:lnTo>
                    <a:pt x="177" y="26"/>
                  </a:lnTo>
                  <a:lnTo>
                    <a:pt x="177" y="24"/>
                  </a:lnTo>
                  <a:lnTo>
                    <a:pt x="177" y="22"/>
                  </a:lnTo>
                  <a:lnTo>
                    <a:pt x="177" y="19"/>
                  </a:lnTo>
                  <a:lnTo>
                    <a:pt x="177" y="17"/>
                  </a:lnTo>
                  <a:lnTo>
                    <a:pt x="175" y="15"/>
                  </a:lnTo>
                  <a:lnTo>
                    <a:pt x="175" y="13"/>
                  </a:lnTo>
                  <a:lnTo>
                    <a:pt x="175" y="11"/>
                  </a:lnTo>
                  <a:lnTo>
                    <a:pt x="173" y="9"/>
                  </a:lnTo>
                  <a:lnTo>
                    <a:pt x="173" y="7"/>
                  </a:lnTo>
                  <a:lnTo>
                    <a:pt x="173" y="3"/>
                  </a:lnTo>
                  <a:lnTo>
                    <a:pt x="171" y="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2187448" y="5252685"/>
              <a:ext cx="307932" cy="479727"/>
            </a:xfrm>
            <a:custGeom>
              <a:avLst/>
              <a:gdLst>
                <a:gd name="T0" fmla="*/ 2147483647 w 143"/>
                <a:gd name="T1" fmla="*/ 2147483647 h 267"/>
                <a:gd name="T2" fmla="*/ 2147483647 w 143"/>
                <a:gd name="T3" fmla="*/ 2147483647 h 267"/>
                <a:gd name="T4" fmla="*/ 2147483647 w 143"/>
                <a:gd name="T5" fmla="*/ 2147483647 h 267"/>
                <a:gd name="T6" fmla="*/ 2147483647 w 143"/>
                <a:gd name="T7" fmla="*/ 2147483647 h 267"/>
                <a:gd name="T8" fmla="*/ 2147483647 w 143"/>
                <a:gd name="T9" fmla="*/ 2147483647 h 267"/>
                <a:gd name="T10" fmla="*/ 2147483647 w 143"/>
                <a:gd name="T11" fmla="*/ 2147483647 h 267"/>
                <a:gd name="T12" fmla="*/ 2147483647 w 143"/>
                <a:gd name="T13" fmla="*/ 2147483647 h 267"/>
                <a:gd name="T14" fmla="*/ 2147483647 w 143"/>
                <a:gd name="T15" fmla="*/ 2147483647 h 267"/>
                <a:gd name="T16" fmla="*/ 2147483647 w 143"/>
                <a:gd name="T17" fmla="*/ 2147483647 h 267"/>
                <a:gd name="T18" fmla="*/ 2147483647 w 143"/>
                <a:gd name="T19" fmla="*/ 2147483647 h 267"/>
                <a:gd name="T20" fmla="*/ 2147483647 w 143"/>
                <a:gd name="T21" fmla="*/ 2147483647 h 267"/>
                <a:gd name="T22" fmla="*/ 2147483647 w 143"/>
                <a:gd name="T23" fmla="*/ 2147483647 h 267"/>
                <a:gd name="T24" fmla="*/ 2147483647 w 143"/>
                <a:gd name="T25" fmla="*/ 2147483647 h 267"/>
                <a:gd name="T26" fmla="*/ 2147483647 w 143"/>
                <a:gd name="T27" fmla="*/ 2147483647 h 267"/>
                <a:gd name="T28" fmla="*/ 2147483647 w 143"/>
                <a:gd name="T29" fmla="*/ 2147483647 h 267"/>
                <a:gd name="T30" fmla="*/ 2147483647 w 143"/>
                <a:gd name="T31" fmla="*/ 2147483647 h 267"/>
                <a:gd name="T32" fmla="*/ 2147483647 w 143"/>
                <a:gd name="T33" fmla="*/ 2147483647 h 267"/>
                <a:gd name="T34" fmla="*/ 2147483647 w 143"/>
                <a:gd name="T35" fmla="*/ 2147483647 h 267"/>
                <a:gd name="T36" fmla="*/ 2147483647 w 143"/>
                <a:gd name="T37" fmla="*/ 2147483647 h 267"/>
                <a:gd name="T38" fmla="*/ 0 w 143"/>
                <a:gd name="T39" fmla="*/ 2147483647 h 267"/>
                <a:gd name="T40" fmla="*/ 0 w 143"/>
                <a:gd name="T41" fmla="*/ 2147483647 h 267"/>
                <a:gd name="T42" fmla="*/ 0 w 143"/>
                <a:gd name="T43" fmla="*/ 2147483647 h 267"/>
                <a:gd name="T44" fmla="*/ 0 w 143"/>
                <a:gd name="T45" fmla="*/ 2147483647 h 267"/>
                <a:gd name="T46" fmla="*/ 0 w 143"/>
                <a:gd name="T47" fmla="*/ 2147483647 h 267"/>
                <a:gd name="T48" fmla="*/ 0 w 143"/>
                <a:gd name="T49" fmla="*/ 2147483647 h 267"/>
                <a:gd name="T50" fmla="*/ 2147483647 w 143"/>
                <a:gd name="T51" fmla="*/ 2147483647 h 267"/>
                <a:gd name="T52" fmla="*/ 2147483647 w 143"/>
                <a:gd name="T53" fmla="*/ 2147483647 h 267"/>
                <a:gd name="T54" fmla="*/ 2147483647 w 143"/>
                <a:gd name="T55" fmla="*/ 2147483647 h 267"/>
                <a:gd name="T56" fmla="*/ 2147483647 w 143"/>
                <a:gd name="T57" fmla="*/ 2147483647 h 267"/>
                <a:gd name="T58" fmla="*/ 2147483647 w 143"/>
                <a:gd name="T59" fmla="*/ 2147483647 h 267"/>
                <a:gd name="T60" fmla="*/ 2147483647 w 143"/>
                <a:gd name="T61" fmla="*/ 2147483647 h 267"/>
                <a:gd name="T62" fmla="*/ 2147483647 w 143"/>
                <a:gd name="T63" fmla="*/ 2147483647 h 267"/>
                <a:gd name="T64" fmla="*/ 2147483647 w 143"/>
                <a:gd name="T65" fmla="*/ 2147483647 h 267"/>
                <a:gd name="T66" fmla="*/ 2147483647 w 143"/>
                <a:gd name="T67" fmla="*/ 2147483647 h 267"/>
                <a:gd name="T68" fmla="*/ 2147483647 w 143"/>
                <a:gd name="T69" fmla="*/ 2147483647 h 267"/>
                <a:gd name="T70" fmla="*/ 2147483647 w 143"/>
                <a:gd name="T71" fmla="*/ 2147483647 h 267"/>
                <a:gd name="T72" fmla="*/ 2147483647 w 143"/>
                <a:gd name="T73" fmla="*/ 2147483647 h 267"/>
                <a:gd name="T74" fmla="*/ 2147483647 w 143"/>
                <a:gd name="T75" fmla="*/ 2147483647 h 267"/>
                <a:gd name="T76" fmla="*/ 2147483647 w 143"/>
                <a:gd name="T77" fmla="*/ 2147483647 h 267"/>
                <a:gd name="T78" fmla="*/ 2147483647 w 143"/>
                <a:gd name="T79" fmla="*/ 2147483647 h 267"/>
                <a:gd name="T80" fmla="*/ 2147483647 w 143"/>
                <a:gd name="T81" fmla="*/ 2147483647 h 267"/>
                <a:gd name="T82" fmla="*/ 2147483647 w 143"/>
                <a:gd name="T83" fmla="*/ 2147483647 h 267"/>
                <a:gd name="T84" fmla="*/ 2147483647 w 143"/>
                <a:gd name="T85" fmla="*/ 2147483647 h 267"/>
                <a:gd name="T86" fmla="*/ 2147483647 w 143"/>
                <a:gd name="T87" fmla="*/ 2147483647 h 267"/>
                <a:gd name="T88" fmla="*/ 2147483647 w 143"/>
                <a:gd name="T89" fmla="*/ 2147483647 h 267"/>
                <a:gd name="T90" fmla="*/ 2147483647 w 143"/>
                <a:gd name="T91" fmla="*/ 2147483647 h 267"/>
                <a:gd name="T92" fmla="*/ 2147483647 w 143"/>
                <a:gd name="T93" fmla="*/ 2147483647 h 267"/>
                <a:gd name="T94" fmla="*/ 2147483647 w 143"/>
                <a:gd name="T95" fmla="*/ 2147483647 h 267"/>
                <a:gd name="T96" fmla="*/ 2147483647 w 143"/>
                <a:gd name="T97" fmla="*/ 2147483647 h 267"/>
                <a:gd name="T98" fmla="*/ 2147483647 w 143"/>
                <a:gd name="T99" fmla="*/ 2147483647 h 267"/>
                <a:gd name="T100" fmla="*/ 2147483647 w 143"/>
                <a:gd name="T101" fmla="*/ 0 h 267"/>
                <a:gd name="T102" fmla="*/ 2147483647 w 143"/>
                <a:gd name="T103" fmla="*/ 0 h 267"/>
                <a:gd name="T104" fmla="*/ 2147483647 w 143"/>
                <a:gd name="T105" fmla="*/ 0 h 267"/>
                <a:gd name="T106" fmla="*/ 2147483647 w 143"/>
                <a:gd name="T107" fmla="*/ 0 h 2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"/>
                <a:gd name="T163" fmla="*/ 0 h 267"/>
                <a:gd name="T164" fmla="*/ 143 w 143"/>
                <a:gd name="T165" fmla="*/ 267 h 2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" h="267">
                  <a:moveTo>
                    <a:pt x="114" y="0"/>
                  </a:moveTo>
                  <a:lnTo>
                    <a:pt x="114" y="0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5" y="15"/>
                  </a:lnTo>
                  <a:lnTo>
                    <a:pt x="105" y="17"/>
                  </a:lnTo>
                  <a:lnTo>
                    <a:pt x="101" y="19"/>
                  </a:lnTo>
                  <a:lnTo>
                    <a:pt x="101" y="23"/>
                  </a:lnTo>
                  <a:lnTo>
                    <a:pt x="99" y="25"/>
                  </a:lnTo>
                  <a:lnTo>
                    <a:pt x="97" y="29"/>
                  </a:lnTo>
                  <a:lnTo>
                    <a:pt x="95" y="34"/>
                  </a:lnTo>
                  <a:lnTo>
                    <a:pt x="93" y="36"/>
                  </a:lnTo>
                  <a:lnTo>
                    <a:pt x="91" y="40"/>
                  </a:lnTo>
                  <a:lnTo>
                    <a:pt x="88" y="44"/>
                  </a:lnTo>
                  <a:lnTo>
                    <a:pt x="86" y="49"/>
                  </a:lnTo>
                  <a:lnTo>
                    <a:pt x="84" y="53"/>
                  </a:lnTo>
                  <a:lnTo>
                    <a:pt x="82" y="57"/>
                  </a:lnTo>
                  <a:lnTo>
                    <a:pt x="80" y="61"/>
                  </a:lnTo>
                  <a:lnTo>
                    <a:pt x="78" y="68"/>
                  </a:lnTo>
                  <a:lnTo>
                    <a:pt x="76" y="72"/>
                  </a:lnTo>
                  <a:lnTo>
                    <a:pt x="71" y="76"/>
                  </a:lnTo>
                  <a:lnTo>
                    <a:pt x="69" y="80"/>
                  </a:lnTo>
                  <a:lnTo>
                    <a:pt x="67" y="87"/>
                  </a:lnTo>
                  <a:lnTo>
                    <a:pt x="63" y="91"/>
                  </a:lnTo>
                  <a:lnTo>
                    <a:pt x="61" y="95"/>
                  </a:lnTo>
                  <a:lnTo>
                    <a:pt x="59" y="101"/>
                  </a:lnTo>
                  <a:lnTo>
                    <a:pt x="57" y="106"/>
                  </a:lnTo>
                  <a:lnTo>
                    <a:pt x="52" y="110"/>
                  </a:lnTo>
                  <a:lnTo>
                    <a:pt x="50" y="116"/>
                  </a:lnTo>
                  <a:lnTo>
                    <a:pt x="48" y="121"/>
                  </a:lnTo>
                  <a:lnTo>
                    <a:pt x="46" y="125"/>
                  </a:lnTo>
                  <a:lnTo>
                    <a:pt x="44" y="131"/>
                  </a:lnTo>
                  <a:lnTo>
                    <a:pt x="40" y="135"/>
                  </a:lnTo>
                  <a:lnTo>
                    <a:pt x="38" y="140"/>
                  </a:lnTo>
                  <a:lnTo>
                    <a:pt x="33" y="146"/>
                  </a:lnTo>
                  <a:lnTo>
                    <a:pt x="31" y="150"/>
                  </a:lnTo>
                  <a:lnTo>
                    <a:pt x="29" y="154"/>
                  </a:lnTo>
                  <a:lnTo>
                    <a:pt x="27" y="159"/>
                  </a:lnTo>
                  <a:lnTo>
                    <a:pt x="25" y="163"/>
                  </a:lnTo>
                  <a:lnTo>
                    <a:pt x="23" y="169"/>
                  </a:lnTo>
                  <a:lnTo>
                    <a:pt x="21" y="171"/>
                  </a:lnTo>
                  <a:lnTo>
                    <a:pt x="21" y="178"/>
                  </a:lnTo>
                  <a:lnTo>
                    <a:pt x="16" y="180"/>
                  </a:lnTo>
                  <a:lnTo>
                    <a:pt x="14" y="184"/>
                  </a:lnTo>
                  <a:lnTo>
                    <a:pt x="14" y="188"/>
                  </a:lnTo>
                  <a:lnTo>
                    <a:pt x="10" y="192"/>
                  </a:lnTo>
                  <a:lnTo>
                    <a:pt x="10" y="195"/>
                  </a:lnTo>
                  <a:lnTo>
                    <a:pt x="8" y="199"/>
                  </a:lnTo>
                  <a:lnTo>
                    <a:pt x="6" y="201"/>
                  </a:lnTo>
                  <a:lnTo>
                    <a:pt x="6" y="205"/>
                  </a:lnTo>
                  <a:lnTo>
                    <a:pt x="4" y="207"/>
                  </a:lnTo>
                  <a:lnTo>
                    <a:pt x="2" y="209"/>
                  </a:lnTo>
                  <a:lnTo>
                    <a:pt x="2" y="214"/>
                  </a:lnTo>
                  <a:lnTo>
                    <a:pt x="2" y="216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0" y="245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2" y="260"/>
                  </a:lnTo>
                  <a:lnTo>
                    <a:pt x="2" y="262"/>
                  </a:lnTo>
                  <a:lnTo>
                    <a:pt x="4" y="264"/>
                  </a:lnTo>
                  <a:lnTo>
                    <a:pt x="6" y="267"/>
                  </a:lnTo>
                  <a:lnTo>
                    <a:pt x="8" y="267"/>
                  </a:lnTo>
                  <a:lnTo>
                    <a:pt x="8" y="262"/>
                  </a:lnTo>
                  <a:lnTo>
                    <a:pt x="10" y="262"/>
                  </a:lnTo>
                  <a:lnTo>
                    <a:pt x="10" y="260"/>
                  </a:lnTo>
                  <a:lnTo>
                    <a:pt x="12" y="258"/>
                  </a:lnTo>
                  <a:lnTo>
                    <a:pt x="14" y="256"/>
                  </a:lnTo>
                  <a:lnTo>
                    <a:pt x="14" y="254"/>
                  </a:lnTo>
                  <a:lnTo>
                    <a:pt x="16" y="252"/>
                  </a:lnTo>
                  <a:lnTo>
                    <a:pt x="19" y="248"/>
                  </a:lnTo>
                  <a:lnTo>
                    <a:pt x="21" y="245"/>
                  </a:lnTo>
                  <a:lnTo>
                    <a:pt x="23" y="241"/>
                  </a:lnTo>
                  <a:lnTo>
                    <a:pt x="25" y="237"/>
                  </a:lnTo>
                  <a:lnTo>
                    <a:pt x="27" y="233"/>
                  </a:lnTo>
                  <a:lnTo>
                    <a:pt x="29" y="231"/>
                  </a:lnTo>
                  <a:lnTo>
                    <a:pt x="31" y="224"/>
                  </a:lnTo>
                  <a:lnTo>
                    <a:pt x="33" y="222"/>
                  </a:lnTo>
                  <a:lnTo>
                    <a:pt x="38" y="216"/>
                  </a:lnTo>
                  <a:lnTo>
                    <a:pt x="40" y="214"/>
                  </a:lnTo>
                  <a:lnTo>
                    <a:pt x="44" y="207"/>
                  </a:lnTo>
                  <a:lnTo>
                    <a:pt x="46" y="203"/>
                  </a:lnTo>
                  <a:lnTo>
                    <a:pt x="48" y="199"/>
                  </a:lnTo>
                  <a:lnTo>
                    <a:pt x="52" y="192"/>
                  </a:lnTo>
                  <a:lnTo>
                    <a:pt x="55" y="186"/>
                  </a:lnTo>
                  <a:lnTo>
                    <a:pt x="59" y="182"/>
                  </a:lnTo>
                  <a:lnTo>
                    <a:pt x="61" y="178"/>
                  </a:lnTo>
                  <a:lnTo>
                    <a:pt x="63" y="171"/>
                  </a:lnTo>
                  <a:lnTo>
                    <a:pt x="67" y="167"/>
                  </a:lnTo>
                  <a:lnTo>
                    <a:pt x="69" y="161"/>
                  </a:lnTo>
                  <a:lnTo>
                    <a:pt x="71" y="154"/>
                  </a:lnTo>
                  <a:lnTo>
                    <a:pt x="76" y="150"/>
                  </a:lnTo>
                  <a:lnTo>
                    <a:pt x="78" y="144"/>
                  </a:lnTo>
                  <a:lnTo>
                    <a:pt x="82" y="137"/>
                  </a:lnTo>
                  <a:lnTo>
                    <a:pt x="84" y="131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3" y="116"/>
                  </a:lnTo>
                  <a:lnTo>
                    <a:pt x="97" y="110"/>
                  </a:lnTo>
                  <a:lnTo>
                    <a:pt x="99" y="106"/>
                  </a:lnTo>
                  <a:lnTo>
                    <a:pt x="101" y="99"/>
                  </a:lnTo>
                  <a:lnTo>
                    <a:pt x="105" y="93"/>
                  </a:lnTo>
                  <a:lnTo>
                    <a:pt x="107" y="89"/>
                  </a:lnTo>
                  <a:lnTo>
                    <a:pt x="110" y="85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8" y="70"/>
                  </a:lnTo>
                  <a:lnTo>
                    <a:pt x="120" y="63"/>
                  </a:lnTo>
                  <a:lnTo>
                    <a:pt x="122" y="59"/>
                  </a:lnTo>
                  <a:lnTo>
                    <a:pt x="124" y="55"/>
                  </a:lnTo>
                  <a:lnTo>
                    <a:pt x="126" y="51"/>
                  </a:lnTo>
                  <a:lnTo>
                    <a:pt x="129" y="46"/>
                  </a:lnTo>
                  <a:lnTo>
                    <a:pt x="131" y="44"/>
                  </a:lnTo>
                  <a:lnTo>
                    <a:pt x="133" y="40"/>
                  </a:lnTo>
                  <a:lnTo>
                    <a:pt x="133" y="36"/>
                  </a:lnTo>
                  <a:lnTo>
                    <a:pt x="135" y="32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41" y="17"/>
                  </a:lnTo>
                  <a:lnTo>
                    <a:pt x="143" y="15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9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2261445" y="5576095"/>
              <a:ext cx="277785" cy="443793"/>
            </a:xfrm>
            <a:custGeom>
              <a:avLst/>
              <a:gdLst>
                <a:gd name="T0" fmla="*/ 2147483647 w 129"/>
                <a:gd name="T1" fmla="*/ 2147483647 h 247"/>
                <a:gd name="T2" fmla="*/ 2147483647 w 129"/>
                <a:gd name="T3" fmla="*/ 2147483647 h 247"/>
                <a:gd name="T4" fmla="*/ 2147483647 w 129"/>
                <a:gd name="T5" fmla="*/ 2147483647 h 247"/>
                <a:gd name="T6" fmla="*/ 2147483647 w 129"/>
                <a:gd name="T7" fmla="*/ 2147483647 h 247"/>
                <a:gd name="T8" fmla="*/ 2147483647 w 129"/>
                <a:gd name="T9" fmla="*/ 2147483647 h 247"/>
                <a:gd name="T10" fmla="*/ 2147483647 w 129"/>
                <a:gd name="T11" fmla="*/ 2147483647 h 247"/>
                <a:gd name="T12" fmla="*/ 2147483647 w 129"/>
                <a:gd name="T13" fmla="*/ 2147483647 h 247"/>
                <a:gd name="T14" fmla="*/ 2147483647 w 129"/>
                <a:gd name="T15" fmla="*/ 2147483647 h 247"/>
                <a:gd name="T16" fmla="*/ 2147483647 w 129"/>
                <a:gd name="T17" fmla="*/ 2147483647 h 247"/>
                <a:gd name="T18" fmla="*/ 2147483647 w 129"/>
                <a:gd name="T19" fmla="*/ 2147483647 h 247"/>
                <a:gd name="T20" fmla="*/ 2147483647 w 129"/>
                <a:gd name="T21" fmla="*/ 2147483647 h 247"/>
                <a:gd name="T22" fmla="*/ 2147483647 w 129"/>
                <a:gd name="T23" fmla="*/ 2147483647 h 247"/>
                <a:gd name="T24" fmla="*/ 2147483647 w 129"/>
                <a:gd name="T25" fmla="*/ 2147483647 h 247"/>
                <a:gd name="T26" fmla="*/ 2147483647 w 129"/>
                <a:gd name="T27" fmla="*/ 2147483647 h 247"/>
                <a:gd name="T28" fmla="*/ 2147483647 w 129"/>
                <a:gd name="T29" fmla="*/ 2147483647 h 247"/>
                <a:gd name="T30" fmla="*/ 2147483647 w 129"/>
                <a:gd name="T31" fmla="*/ 2147483647 h 247"/>
                <a:gd name="T32" fmla="*/ 2147483647 w 129"/>
                <a:gd name="T33" fmla="*/ 2147483647 h 247"/>
                <a:gd name="T34" fmla="*/ 2147483647 w 129"/>
                <a:gd name="T35" fmla="*/ 2147483647 h 247"/>
                <a:gd name="T36" fmla="*/ 2147483647 w 129"/>
                <a:gd name="T37" fmla="*/ 2147483647 h 247"/>
                <a:gd name="T38" fmla="*/ 0 w 129"/>
                <a:gd name="T39" fmla="*/ 2147483647 h 247"/>
                <a:gd name="T40" fmla="*/ 2147483647 w 129"/>
                <a:gd name="T41" fmla="*/ 2147483647 h 247"/>
                <a:gd name="T42" fmla="*/ 2147483647 w 129"/>
                <a:gd name="T43" fmla="*/ 2147483647 h 247"/>
                <a:gd name="T44" fmla="*/ 2147483647 w 129"/>
                <a:gd name="T45" fmla="*/ 2147483647 h 247"/>
                <a:gd name="T46" fmla="*/ 2147483647 w 129"/>
                <a:gd name="T47" fmla="*/ 2147483647 h 247"/>
                <a:gd name="T48" fmla="*/ 2147483647 w 129"/>
                <a:gd name="T49" fmla="*/ 2147483647 h 247"/>
                <a:gd name="T50" fmla="*/ 2147483647 w 129"/>
                <a:gd name="T51" fmla="*/ 2147483647 h 247"/>
                <a:gd name="T52" fmla="*/ 2147483647 w 129"/>
                <a:gd name="T53" fmla="*/ 2147483647 h 247"/>
                <a:gd name="T54" fmla="*/ 2147483647 w 129"/>
                <a:gd name="T55" fmla="*/ 2147483647 h 247"/>
                <a:gd name="T56" fmla="*/ 2147483647 w 129"/>
                <a:gd name="T57" fmla="*/ 2147483647 h 247"/>
                <a:gd name="T58" fmla="*/ 2147483647 w 129"/>
                <a:gd name="T59" fmla="*/ 2147483647 h 247"/>
                <a:gd name="T60" fmla="*/ 2147483647 w 129"/>
                <a:gd name="T61" fmla="*/ 2147483647 h 247"/>
                <a:gd name="T62" fmla="*/ 2147483647 w 129"/>
                <a:gd name="T63" fmla="*/ 2147483647 h 247"/>
                <a:gd name="T64" fmla="*/ 2147483647 w 129"/>
                <a:gd name="T65" fmla="*/ 2147483647 h 247"/>
                <a:gd name="T66" fmla="*/ 2147483647 w 129"/>
                <a:gd name="T67" fmla="*/ 2147483647 h 247"/>
                <a:gd name="T68" fmla="*/ 2147483647 w 129"/>
                <a:gd name="T69" fmla="*/ 2147483647 h 247"/>
                <a:gd name="T70" fmla="*/ 2147483647 w 129"/>
                <a:gd name="T71" fmla="*/ 2147483647 h 247"/>
                <a:gd name="T72" fmla="*/ 2147483647 w 129"/>
                <a:gd name="T73" fmla="*/ 2147483647 h 247"/>
                <a:gd name="T74" fmla="*/ 2147483647 w 129"/>
                <a:gd name="T75" fmla="*/ 2147483647 h 247"/>
                <a:gd name="T76" fmla="*/ 2147483647 w 129"/>
                <a:gd name="T77" fmla="*/ 2147483647 h 247"/>
                <a:gd name="T78" fmla="*/ 2147483647 w 129"/>
                <a:gd name="T79" fmla="*/ 2147483647 h 247"/>
                <a:gd name="T80" fmla="*/ 2147483647 w 129"/>
                <a:gd name="T81" fmla="*/ 2147483647 h 247"/>
                <a:gd name="T82" fmla="*/ 2147483647 w 129"/>
                <a:gd name="T83" fmla="*/ 2147483647 h 247"/>
                <a:gd name="T84" fmla="*/ 2147483647 w 129"/>
                <a:gd name="T85" fmla="*/ 2147483647 h 247"/>
                <a:gd name="T86" fmla="*/ 2147483647 w 129"/>
                <a:gd name="T87" fmla="*/ 2147483647 h 247"/>
                <a:gd name="T88" fmla="*/ 2147483647 w 129"/>
                <a:gd name="T89" fmla="*/ 2147483647 h 247"/>
                <a:gd name="T90" fmla="*/ 2147483647 w 129"/>
                <a:gd name="T91" fmla="*/ 2147483647 h 247"/>
                <a:gd name="T92" fmla="*/ 2147483647 w 129"/>
                <a:gd name="T93" fmla="*/ 2147483647 h 247"/>
                <a:gd name="T94" fmla="*/ 2147483647 w 129"/>
                <a:gd name="T95" fmla="*/ 2147483647 h 247"/>
                <a:gd name="T96" fmla="*/ 2147483647 w 129"/>
                <a:gd name="T97" fmla="*/ 0 h 247"/>
                <a:gd name="T98" fmla="*/ 2147483647 w 129"/>
                <a:gd name="T99" fmla="*/ 0 h 247"/>
                <a:gd name="T100" fmla="*/ 2147483647 w 129"/>
                <a:gd name="T101" fmla="*/ 2147483647 h 2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247"/>
                <a:gd name="T155" fmla="*/ 129 w 129"/>
                <a:gd name="T156" fmla="*/ 247 h 2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247">
                  <a:moveTo>
                    <a:pt x="102" y="4"/>
                  </a:moveTo>
                  <a:lnTo>
                    <a:pt x="100" y="6"/>
                  </a:lnTo>
                  <a:lnTo>
                    <a:pt x="98" y="10"/>
                  </a:lnTo>
                  <a:lnTo>
                    <a:pt x="95" y="12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1" y="21"/>
                  </a:lnTo>
                  <a:lnTo>
                    <a:pt x="91" y="25"/>
                  </a:lnTo>
                  <a:lnTo>
                    <a:pt x="89" y="27"/>
                  </a:lnTo>
                  <a:lnTo>
                    <a:pt x="89" y="32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3" y="42"/>
                  </a:lnTo>
                  <a:lnTo>
                    <a:pt x="81" y="48"/>
                  </a:lnTo>
                  <a:lnTo>
                    <a:pt x="79" y="51"/>
                  </a:lnTo>
                  <a:lnTo>
                    <a:pt x="76" y="57"/>
                  </a:lnTo>
                  <a:lnTo>
                    <a:pt x="74" y="59"/>
                  </a:lnTo>
                  <a:lnTo>
                    <a:pt x="74" y="65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4" y="84"/>
                  </a:lnTo>
                  <a:lnTo>
                    <a:pt x="62" y="89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55" y="106"/>
                  </a:lnTo>
                  <a:lnTo>
                    <a:pt x="53" y="110"/>
                  </a:lnTo>
                  <a:lnTo>
                    <a:pt x="51" y="116"/>
                  </a:lnTo>
                  <a:lnTo>
                    <a:pt x="49" y="120"/>
                  </a:lnTo>
                  <a:lnTo>
                    <a:pt x="47" y="127"/>
                  </a:lnTo>
                  <a:lnTo>
                    <a:pt x="45" y="133"/>
                  </a:lnTo>
                  <a:lnTo>
                    <a:pt x="40" y="137"/>
                  </a:lnTo>
                  <a:lnTo>
                    <a:pt x="40" y="144"/>
                  </a:lnTo>
                  <a:lnTo>
                    <a:pt x="38" y="148"/>
                  </a:lnTo>
                  <a:lnTo>
                    <a:pt x="36" y="152"/>
                  </a:lnTo>
                  <a:lnTo>
                    <a:pt x="32" y="159"/>
                  </a:lnTo>
                  <a:lnTo>
                    <a:pt x="30" y="165"/>
                  </a:lnTo>
                  <a:lnTo>
                    <a:pt x="30" y="169"/>
                  </a:lnTo>
                  <a:lnTo>
                    <a:pt x="28" y="173"/>
                  </a:lnTo>
                  <a:lnTo>
                    <a:pt x="26" y="180"/>
                  </a:lnTo>
                  <a:lnTo>
                    <a:pt x="24" y="184"/>
                  </a:lnTo>
                  <a:lnTo>
                    <a:pt x="21" y="188"/>
                  </a:lnTo>
                  <a:lnTo>
                    <a:pt x="19" y="192"/>
                  </a:lnTo>
                  <a:lnTo>
                    <a:pt x="17" y="197"/>
                  </a:lnTo>
                  <a:lnTo>
                    <a:pt x="15" y="201"/>
                  </a:lnTo>
                  <a:lnTo>
                    <a:pt x="15" y="205"/>
                  </a:lnTo>
                  <a:lnTo>
                    <a:pt x="13" y="209"/>
                  </a:lnTo>
                  <a:lnTo>
                    <a:pt x="11" y="214"/>
                  </a:lnTo>
                  <a:lnTo>
                    <a:pt x="9" y="218"/>
                  </a:lnTo>
                  <a:lnTo>
                    <a:pt x="9" y="220"/>
                  </a:lnTo>
                  <a:lnTo>
                    <a:pt x="7" y="222"/>
                  </a:lnTo>
                  <a:lnTo>
                    <a:pt x="7" y="226"/>
                  </a:lnTo>
                  <a:lnTo>
                    <a:pt x="7" y="228"/>
                  </a:lnTo>
                  <a:lnTo>
                    <a:pt x="5" y="233"/>
                  </a:lnTo>
                  <a:lnTo>
                    <a:pt x="2" y="235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2" y="241"/>
                  </a:lnTo>
                  <a:lnTo>
                    <a:pt x="0" y="243"/>
                  </a:lnTo>
                  <a:lnTo>
                    <a:pt x="2" y="245"/>
                  </a:lnTo>
                  <a:lnTo>
                    <a:pt x="2" y="247"/>
                  </a:lnTo>
                  <a:lnTo>
                    <a:pt x="5" y="247"/>
                  </a:lnTo>
                  <a:lnTo>
                    <a:pt x="7" y="247"/>
                  </a:lnTo>
                  <a:lnTo>
                    <a:pt x="9" y="245"/>
                  </a:lnTo>
                  <a:lnTo>
                    <a:pt x="13" y="243"/>
                  </a:lnTo>
                  <a:lnTo>
                    <a:pt x="15" y="243"/>
                  </a:lnTo>
                  <a:lnTo>
                    <a:pt x="17" y="241"/>
                  </a:lnTo>
                  <a:lnTo>
                    <a:pt x="21" y="239"/>
                  </a:lnTo>
                  <a:lnTo>
                    <a:pt x="24" y="237"/>
                  </a:lnTo>
                  <a:lnTo>
                    <a:pt x="28" y="235"/>
                  </a:lnTo>
                  <a:lnTo>
                    <a:pt x="30" y="233"/>
                  </a:lnTo>
                  <a:lnTo>
                    <a:pt x="32" y="231"/>
                  </a:lnTo>
                  <a:lnTo>
                    <a:pt x="34" y="228"/>
                  </a:lnTo>
                  <a:lnTo>
                    <a:pt x="36" y="226"/>
                  </a:lnTo>
                  <a:lnTo>
                    <a:pt x="38" y="224"/>
                  </a:lnTo>
                  <a:lnTo>
                    <a:pt x="38" y="222"/>
                  </a:lnTo>
                  <a:lnTo>
                    <a:pt x="38" y="220"/>
                  </a:lnTo>
                  <a:lnTo>
                    <a:pt x="40" y="220"/>
                  </a:lnTo>
                  <a:lnTo>
                    <a:pt x="40" y="218"/>
                  </a:lnTo>
                  <a:lnTo>
                    <a:pt x="43" y="216"/>
                  </a:lnTo>
                  <a:lnTo>
                    <a:pt x="45" y="211"/>
                  </a:lnTo>
                  <a:lnTo>
                    <a:pt x="45" y="207"/>
                  </a:lnTo>
                  <a:lnTo>
                    <a:pt x="47" y="205"/>
                  </a:lnTo>
                  <a:lnTo>
                    <a:pt x="49" y="203"/>
                  </a:lnTo>
                  <a:lnTo>
                    <a:pt x="51" y="199"/>
                  </a:lnTo>
                  <a:lnTo>
                    <a:pt x="51" y="197"/>
                  </a:lnTo>
                  <a:lnTo>
                    <a:pt x="53" y="192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60" y="180"/>
                  </a:lnTo>
                  <a:lnTo>
                    <a:pt x="62" y="175"/>
                  </a:lnTo>
                  <a:lnTo>
                    <a:pt x="62" y="173"/>
                  </a:lnTo>
                  <a:lnTo>
                    <a:pt x="64" y="169"/>
                  </a:lnTo>
                  <a:lnTo>
                    <a:pt x="66" y="165"/>
                  </a:lnTo>
                  <a:lnTo>
                    <a:pt x="68" y="161"/>
                  </a:lnTo>
                  <a:lnTo>
                    <a:pt x="70" y="156"/>
                  </a:lnTo>
                  <a:lnTo>
                    <a:pt x="72" y="152"/>
                  </a:lnTo>
                  <a:lnTo>
                    <a:pt x="74" y="148"/>
                  </a:lnTo>
                  <a:lnTo>
                    <a:pt x="76" y="144"/>
                  </a:lnTo>
                  <a:lnTo>
                    <a:pt x="79" y="137"/>
                  </a:lnTo>
                  <a:lnTo>
                    <a:pt x="81" y="133"/>
                  </a:lnTo>
                  <a:lnTo>
                    <a:pt x="83" y="129"/>
                  </a:lnTo>
                  <a:lnTo>
                    <a:pt x="85" y="125"/>
                  </a:lnTo>
                  <a:lnTo>
                    <a:pt x="89" y="120"/>
                  </a:lnTo>
                  <a:lnTo>
                    <a:pt x="89" y="114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5" y="101"/>
                  </a:lnTo>
                  <a:lnTo>
                    <a:pt x="98" y="97"/>
                  </a:lnTo>
                  <a:lnTo>
                    <a:pt x="100" y="93"/>
                  </a:lnTo>
                  <a:lnTo>
                    <a:pt x="102" y="89"/>
                  </a:lnTo>
                  <a:lnTo>
                    <a:pt x="102" y="84"/>
                  </a:lnTo>
                  <a:lnTo>
                    <a:pt x="106" y="80"/>
                  </a:lnTo>
                  <a:lnTo>
                    <a:pt x="106" y="76"/>
                  </a:lnTo>
                  <a:lnTo>
                    <a:pt x="108" y="72"/>
                  </a:lnTo>
                  <a:lnTo>
                    <a:pt x="110" y="68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15" y="57"/>
                  </a:lnTo>
                  <a:lnTo>
                    <a:pt x="117" y="53"/>
                  </a:lnTo>
                  <a:lnTo>
                    <a:pt x="117" y="51"/>
                  </a:lnTo>
                  <a:lnTo>
                    <a:pt x="121" y="46"/>
                  </a:lnTo>
                  <a:lnTo>
                    <a:pt x="121" y="42"/>
                  </a:lnTo>
                  <a:lnTo>
                    <a:pt x="121" y="40"/>
                  </a:lnTo>
                  <a:lnTo>
                    <a:pt x="123" y="36"/>
                  </a:lnTo>
                  <a:lnTo>
                    <a:pt x="123" y="34"/>
                  </a:lnTo>
                  <a:lnTo>
                    <a:pt x="125" y="34"/>
                  </a:lnTo>
                  <a:lnTo>
                    <a:pt x="125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27" y="19"/>
                  </a:lnTo>
                  <a:lnTo>
                    <a:pt x="127" y="15"/>
                  </a:lnTo>
                  <a:lnTo>
                    <a:pt x="125" y="12"/>
                  </a:lnTo>
                  <a:lnTo>
                    <a:pt x="123" y="10"/>
                  </a:lnTo>
                  <a:lnTo>
                    <a:pt x="121" y="8"/>
                  </a:lnTo>
                  <a:lnTo>
                    <a:pt x="121" y="6"/>
                  </a:lnTo>
                  <a:lnTo>
                    <a:pt x="117" y="4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0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2523490" y="5324551"/>
              <a:ext cx="142123" cy="285680"/>
            </a:xfrm>
            <a:custGeom>
              <a:avLst/>
              <a:gdLst>
                <a:gd name="T0" fmla="*/ 0 w 66"/>
                <a:gd name="T1" fmla="*/ 2147483647 h 159"/>
                <a:gd name="T2" fmla="*/ 2147483647 w 66"/>
                <a:gd name="T3" fmla="*/ 2147483647 h 159"/>
                <a:gd name="T4" fmla="*/ 2147483647 w 66"/>
                <a:gd name="T5" fmla="*/ 2147483647 h 159"/>
                <a:gd name="T6" fmla="*/ 2147483647 w 66"/>
                <a:gd name="T7" fmla="*/ 2147483647 h 159"/>
                <a:gd name="T8" fmla="*/ 2147483647 w 66"/>
                <a:gd name="T9" fmla="*/ 2147483647 h 159"/>
                <a:gd name="T10" fmla="*/ 2147483647 w 66"/>
                <a:gd name="T11" fmla="*/ 2147483647 h 159"/>
                <a:gd name="T12" fmla="*/ 2147483647 w 66"/>
                <a:gd name="T13" fmla="*/ 2147483647 h 159"/>
                <a:gd name="T14" fmla="*/ 2147483647 w 66"/>
                <a:gd name="T15" fmla="*/ 2147483647 h 159"/>
                <a:gd name="T16" fmla="*/ 2147483647 w 66"/>
                <a:gd name="T17" fmla="*/ 2147483647 h 159"/>
                <a:gd name="T18" fmla="*/ 2147483647 w 66"/>
                <a:gd name="T19" fmla="*/ 2147483647 h 159"/>
                <a:gd name="T20" fmla="*/ 2147483647 w 66"/>
                <a:gd name="T21" fmla="*/ 2147483647 h 159"/>
                <a:gd name="T22" fmla="*/ 2147483647 w 66"/>
                <a:gd name="T23" fmla="*/ 2147483647 h 159"/>
                <a:gd name="T24" fmla="*/ 2147483647 w 66"/>
                <a:gd name="T25" fmla="*/ 2147483647 h 159"/>
                <a:gd name="T26" fmla="*/ 2147483647 w 66"/>
                <a:gd name="T27" fmla="*/ 2147483647 h 159"/>
                <a:gd name="T28" fmla="*/ 2147483647 w 66"/>
                <a:gd name="T29" fmla="*/ 2147483647 h 159"/>
                <a:gd name="T30" fmla="*/ 2147483647 w 66"/>
                <a:gd name="T31" fmla="*/ 2147483647 h 159"/>
                <a:gd name="T32" fmla="*/ 2147483647 w 66"/>
                <a:gd name="T33" fmla="*/ 2147483647 h 159"/>
                <a:gd name="T34" fmla="*/ 2147483647 w 66"/>
                <a:gd name="T35" fmla="*/ 2147483647 h 159"/>
                <a:gd name="T36" fmla="*/ 2147483647 w 66"/>
                <a:gd name="T37" fmla="*/ 2147483647 h 159"/>
                <a:gd name="T38" fmla="*/ 2147483647 w 66"/>
                <a:gd name="T39" fmla="*/ 2147483647 h 159"/>
                <a:gd name="T40" fmla="*/ 2147483647 w 66"/>
                <a:gd name="T41" fmla="*/ 2147483647 h 159"/>
                <a:gd name="T42" fmla="*/ 2147483647 w 66"/>
                <a:gd name="T43" fmla="*/ 2147483647 h 159"/>
                <a:gd name="T44" fmla="*/ 2147483647 w 66"/>
                <a:gd name="T45" fmla="*/ 2147483647 h 159"/>
                <a:gd name="T46" fmla="*/ 2147483647 w 66"/>
                <a:gd name="T47" fmla="*/ 2147483647 h 159"/>
                <a:gd name="T48" fmla="*/ 2147483647 w 66"/>
                <a:gd name="T49" fmla="*/ 2147483647 h 159"/>
                <a:gd name="T50" fmla="*/ 2147483647 w 66"/>
                <a:gd name="T51" fmla="*/ 2147483647 h 159"/>
                <a:gd name="T52" fmla="*/ 2147483647 w 66"/>
                <a:gd name="T53" fmla="*/ 2147483647 h 159"/>
                <a:gd name="T54" fmla="*/ 2147483647 w 66"/>
                <a:gd name="T55" fmla="*/ 2147483647 h 159"/>
                <a:gd name="T56" fmla="*/ 2147483647 w 66"/>
                <a:gd name="T57" fmla="*/ 2147483647 h 159"/>
                <a:gd name="T58" fmla="*/ 2147483647 w 66"/>
                <a:gd name="T59" fmla="*/ 2147483647 h 159"/>
                <a:gd name="T60" fmla="*/ 2147483647 w 66"/>
                <a:gd name="T61" fmla="*/ 2147483647 h 159"/>
                <a:gd name="T62" fmla="*/ 2147483647 w 66"/>
                <a:gd name="T63" fmla="*/ 2147483647 h 159"/>
                <a:gd name="T64" fmla="*/ 2147483647 w 66"/>
                <a:gd name="T65" fmla="*/ 2147483647 h 159"/>
                <a:gd name="T66" fmla="*/ 2147483647 w 66"/>
                <a:gd name="T67" fmla="*/ 2147483647 h 159"/>
                <a:gd name="T68" fmla="*/ 2147483647 w 66"/>
                <a:gd name="T69" fmla="*/ 2147483647 h 159"/>
                <a:gd name="T70" fmla="*/ 2147483647 w 66"/>
                <a:gd name="T71" fmla="*/ 2147483647 h 159"/>
                <a:gd name="T72" fmla="*/ 2147483647 w 66"/>
                <a:gd name="T73" fmla="*/ 2147483647 h 159"/>
                <a:gd name="T74" fmla="*/ 2147483647 w 66"/>
                <a:gd name="T75" fmla="*/ 2147483647 h 159"/>
                <a:gd name="T76" fmla="*/ 2147483647 w 66"/>
                <a:gd name="T77" fmla="*/ 2147483647 h 159"/>
                <a:gd name="T78" fmla="*/ 2147483647 w 66"/>
                <a:gd name="T79" fmla="*/ 2147483647 h 159"/>
                <a:gd name="T80" fmla="*/ 2147483647 w 66"/>
                <a:gd name="T81" fmla="*/ 2147483647 h 159"/>
                <a:gd name="T82" fmla="*/ 2147483647 w 66"/>
                <a:gd name="T83" fmla="*/ 2147483647 h 159"/>
                <a:gd name="T84" fmla="*/ 2147483647 w 66"/>
                <a:gd name="T85" fmla="*/ 0 h 159"/>
                <a:gd name="T86" fmla="*/ 2147483647 w 66"/>
                <a:gd name="T87" fmla="*/ 2147483647 h 159"/>
                <a:gd name="T88" fmla="*/ 2147483647 w 66"/>
                <a:gd name="T89" fmla="*/ 2147483647 h 159"/>
                <a:gd name="T90" fmla="*/ 2147483647 w 66"/>
                <a:gd name="T91" fmla="*/ 2147483647 h 159"/>
                <a:gd name="T92" fmla="*/ 0 w 66"/>
                <a:gd name="T93" fmla="*/ 2147483647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"/>
                <a:gd name="T142" fmla="*/ 0 h 159"/>
                <a:gd name="T143" fmla="*/ 66 w 66"/>
                <a:gd name="T144" fmla="*/ 159 h 1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" h="159">
                  <a:moveTo>
                    <a:pt x="0" y="13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9" y="57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3" y="70"/>
                  </a:lnTo>
                  <a:lnTo>
                    <a:pt x="13" y="72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7" y="89"/>
                  </a:lnTo>
                  <a:lnTo>
                    <a:pt x="17" y="91"/>
                  </a:lnTo>
                  <a:lnTo>
                    <a:pt x="17" y="95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6"/>
                  </a:lnTo>
                  <a:lnTo>
                    <a:pt x="22" y="108"/>
                  </a:lnTo>
                  <a:lnTo>
                    <a:pt x="22" y="112"/>
                  </a:lnTo>
                  <a:lnTo>
                    <a:pt x="24" y="114"/>
                  </a:lnTo>
                  <a:lnTo>
                    <a:pt x="24" y="116"/>
                  </a:lnTo>
                  <a:lnTo>
                    <a:pt x="24" y="121"/>
                  </a:lnTo>
                  <a:lnTo>
                    <a:pt x="26" y="123"/>
                  </a:lnTo>
                  <a:lnTo>
                    <a:pt x="26" y="127"/>
                  </a:lnTo>
                  <a:lnTo>
                    <a:pt x="26" y="129"/>
                  </a:lnTo>
                  <a:lnTo>
                    <a:pt x="28" y="131"/>
                  </a:lnTo>
                  <a:lnTo>
                    <a:pt x="28" y="133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4" y="152"/>
                  </a:lnTo>
                  <a:lnTo>
                    <a:pt x="34" y="155"/>
                  </a:lnTo>
                  <a:lnTo>
                    <a:pt x="36" y="157"/>
                  </a:lnTo>
                  <a:lnTo>
                    <a:pt x="39" y="157"/>
                  </a:lnTo>
                  <a:lnTo>
                    <a:pt x="41" y="159"/>
                  </a:lnTo>
                  <a:lnTo>
                    <a:pt x="45" y="159"/>
                  </a:lnTo>
                  <a:lnTo>
                    <a:pt x="47" y="159"/>
                  </a:lnTo>
                  <a:lnTo>
                    <a:pt x="49" y="159"/>
                  </a:lnTo>
                  <a:lnTo>
                    <a:pt x="51" y="157"/>
                  </a:lnTo>
                  <a:lnTo>
                    <a:pt x="55" y="157"/>
                  </a:lnTo>
                  <a:lnTo>
                    <a:pt x="58" y="155"/>
                  </a:lnTo>
                  <a:lnTo>
                    <a:pt x="60" y="155"/>
                  </a:lnTo>
                  <a:lnTo>
                    <a:pt x="62" y="152"/>
                  </a:lnTo>
                  <a:lnTo>
                    <a:pt x="64" y="152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66" y="144"/>
                  </a:lnTo>
                  <a:lnTo>
                    <a:pt x="66" y="140"/>
                  </a:lnTo>
                  <a:lnTo>
                    <a:pt x="66" y="138"/>
                  </a:lnTo>
                  <a:lnTo>
                    <a:pt x="66" y="136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2" y="119"/>
                  </a:lnTo>
                  <a:lnTo>
                    <a:pt x="62" y="116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0" y="108"/>
                  </a:lnTo>
                  <a:lnTo>
                    <a:pt x="60" y="106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95"/>
                  </a:lnTo>
                  <a:lnTo>
                    <a:pt x="55" y="93"/>
                  </a:lnTo>
                  <a:lnTo>
                    <a:pt x="55" y="89"/>
                  </a:lnTo>
                  <a:lnTo>
                    <a:pt x="55" y="87"/>
                  </a:lnTo>
                  <a:lnTo>
                    <a:pt x="53" y="83"/>
                  </a:lnTo>
                  <a:lnTo>
                    <a:pt x="53" y="81"/>
                  </a:lnTo>
                  <a:lnTo>
                    <a:pt x="51" y="76"/>
                  </a:lnTo>
                  <a:lnTo>
                    <a:pt x="51" y="74"/>
                  </a:lnTo>
                  <a:lnTo>
                    <a:pt x="51" y="70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1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7" y="51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2111016" y="5047853"/>
              <a:ext cx="260557" cy="174283"/>
            </a:xfrm>
            <a:custGeom>
              <a:avLst/>
              <a:gdLst>
                <a:gd name="T0" fmla="*/ 0 w 121"/>
                <a:gd name="T1" fmla="*/ 2147483647 h 97"/>
                <a:gd name="T2" fmla="*/ 2147483647 w 121"/>
                <a:gd name="T3" fmla="*/ 2147483647 h 97"/>
                <a:gd name="T4" fmla="*/ 2147483647 w 121"/>
                <a:gd name="T5" fmla="*/ 2147483647 h 97"/>
                <a:gd name="T6" fmla="*/ 2147483647 w 121"/>
                <a:gd name="T7" fmla="*/ 2147483647 h 97"/>
                <a:gd name="T8" fmla="*/ 2147483647 w 121"/>
                <a:gd name="T9" fmla="*/ 2147483647 h 97"/>
                <a:gd name="T10" fmla="*/ 2147483647 w 121"/>
                <a:gd name="T11" fmla="*/ 2147483647 h 97"/>
                <a:gd name="T12" fmla="*/ 2147483647 w 121"/>
                <a:gd name="T13" fmla="*/ 2147483647 h 97"/>
                <a:gd name="T14" fmla="*/ 2147483647 w 121"/>
                <a:gd name="T15" fmla="*/ 2147483647 h 97"/>
                <a:gd name="T16" fmla="*/ 2147483647 w 121"/>
                <a:gd name="T17" fmla="*/ 2147483647 h 97"/>
                <a:gd name="T18" fmla="*/ 2147483647 w 121"/>
                <a:gd name="T19" fmla="*/ 2147483647 h 97"/>
                <a:gd name="T20" fmla="*/ 2147483647 w 121"/>
                <a:gd name="T21" fmla="*/ 2147483647 h 97"/>
                <a:gd name="T22" fmla="*/ 2147483647 w 121"/>
                <a:gd name="T23" fmla="*/ 2147483647 h 97"/>
                <a:gd name="T24" fmla="*/ 2147483647 w 121"/>
                <a:gd name="T25" fmla="*/ 2147483647 h 97"/>
                <a:gd name="T26" fmla="*/ 2147483647 w 121"/>
                <a:gd name="T27" fmla="*/ 2147483647 h 97"/>
                <a:gd name="T28" fmla="*/ 2147483647 w 121"/>
                <a:gd name="T29" fmla="*/ 2147483647 h 97"/>
                <a:gd name="T30" fmla="*/ 2147483647 w 121"/>
                <a:gd name="T31" fmla="*/ 2147483647 h 97"/>
                <a:gd name="T32" fmla="*/ 2147483647 w 121"/>
                <a:gd name="T33" fmla="*/ 2147483647 h 97"/>
                <a:gd name="T34" fmla="*/ 2147483647 w 121"/>
                <a:gd name="T35" fmla="*/ 2147483647 h 97"/>
                <a:gd name="T36" fmla="*/ 2147483647 w 121"/>
                <a:gd name="T37" fmla="*/ 2147483647 h 97"/>
                <a:gd name="T38" fmla="*/ 2147483647 w 121"/>
                <a:gd name="T39" fmla="*/ 2147483647 h 97"/>
                <a:gd name="T40" fmla="*/ 2147483647 w 121"/>
                <a:gd name="T41" fmla="*/ 2147483647 h 97"/>
                <a:gd name="T42" fmla="*/ 2147483647 w 121"/>
                <a:gd name="T43" fmla="*/ 2147483647 h 97"/>
                <a:gd name="T44" fmla="*/ 2147483647 w 121"/>
                <a:gd name="T45" fmla="*/ 2147483647 h 97"/>
                <a:gd name="T46" fmla="*/ 2147483647 w 121"/>
                <a:gd name="T47" fmla="*/ 2147483647 h 97"/>
                <a:gd name="T48" fmla="*/ 2147483647 w 121"/>
                <a:gd name="T49" fmla="*/ 2147483647 h 97"/>
                <a:gd name="T50" fmla="*/ 2147483647 w 121"/>
                <a:gd name="T51" fmla="*/ 2147483647 h 97"/>
                <a:gd name="T52" fmla="*/ 2147483647 w 121"/>
                <a:gd name="T53" fmla="*/ 2147483647 h 97"/>
                <a:gd name="T54" fmla="*/ 2147483647 w 121"/>
                <a:gd name="T55" fmla="*/ 2147483647 h 97"/>
                <a:gd name="T56" fmla="*/ 2147483647 w 121"/>
                <a:gd name="T57" fmla="*/ 2147483647 h 97"/>
                <a:gd name="T58" fmla="*/ 2147483647 w 121"/>
                <a:gd name="T59" fmla="*/ 2147483647 h 97"/>
                <a:gd name="T60" fmla="*/ 2147483647 w 121"/>
                <a:gd name="T61" fmla="*/ 2147483647 h 97"/>
                <a:gd name="T62" fmla="*/ 2147483647 w 121"/>
                <a:gd name="T63" fmla="*/ 2147483647 h 97"/>
                <a:gd name="T64" fmla="*/ 2147483647 w 121"/>
                <a:gd name="T65" fmla="*/ 2147483647 h 97"/>
                <a:gd name="T66" fmla="*/ 2147483647 w 121"/>
                <a:gd name="T67" fmla="*/ 2147483647 h 97"/>
                <a:gd name="T68" fmla="*/ 2147483647 w 121"/>
                <a:gd name="T69" fmla="*/ 2147483647 h 97"/>
                <a:gd name="T70" fmla="*/ 2147483647 w 121"/>
                <a:gd name="T71" fmla="*/ 0 h 97"/>
                <a:gd name="T72" fmla="*/ 2147483647 w 121"/>
                <a:gd name="T73" fmla="*/ 0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1"/>
                <a:gd name="T112" fmla="*/ 0 h 97"/>
                <a:gd name="T113" fmla="*/ 121 w 121"/>
                <a:gd name="T114" fmla="*/ 97 h 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1" h="97">
                  <a:moveTo>
                    <a:pt x="93" y="0"/>
                  </a:moveTo>
                  <a:lnTo>
                    <a:pt x="0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9" y="84"/>
                  </a:lnTo>
                  <a:lnTo>
                    <a:pt x="11" y="86"/>
                  </a:lnTo>
                  <a:lnTo>
                    <a:pt x="13" y="86"/>
                  </a:lnTo>
                  <a:lnTo>
                    <a:pt x="15" y="91"/>
                  </a:lnTo>
                  <a:lnTo>
                    <a:pt x="19" y="91"/>
                  </a:lnTo>
                  <a:lnTo>
                    <a:pt x="21" y="93"/>
                  </a:lnTo>
                  <a:lnTo>
                    <a:pt x="23" y="93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6" y="97"/>
                  </a:lnTo>
                  <a:lnTo>
                    <a:pt x="38" y="97"/>
                  </a:lnTo>
                  <a:lnTo>
                    <a:pt x="40" y="95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7" y="88"/>
                  </a:lnTo>
                  <a:lnTo>
                    <a:pt x="49" y="86"/>
                  </a:lnTo>
                  <a:lnTo>
                    <a:pt x="51" y="84"/>
                  </a:lnTo>
                  <a:lnTo>
                    <a:pt x="55" y="82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68" y="69"/>
                  </a:lnTo>
                  <a:lnTo>
                    <a:pt x="70" y="67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4" y="63"/>
                  </a:lnTo>
                  <a:lnTo>
                    <a:pt x="78" y="61"/>
                  </a:lnTo>
                  <a:lnTo>
                    <a:pt x="81" y="59"/>
                  </a:lnTo>
                  <a:lnTo>
                    <a:pt x="83" y="57"/>
                  </a:lnTo>
                  <a:lnTo>
                    <a:pt x="85" y="55"/>
                  </a:lnTo>
                  <a:lnTo>
                    <a:pt x="87" y="52"/>
                  </a:lnTo>
                  <a:lnTo>
                    <a:pt x="89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5" y="44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10" y="29"/>
                  </a:lnTo>
                  <a:lnTo>
                    <a:pt x="112" y="25"/>
                  </a:lnTo>
                  <a:lnTo>
                    <a:pt x="117" y="23"/>
                  </a:lnTo>
                  <a:lnTo>
                    <a:pt x="119" y="21"/>
                  </a:lnTo>
                  <a:lnTo>
                    <a:pt x="119" y="19"/>
                  </a:lnTo>
                  <a:lnTo>
                    <a:pt x="121" y="16"/>
                  </a:lnTo>
                  <a:lnTo>
                    <a:pt x="121" y="14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7" y="8"/>
                  </a:lnTo>
                  <a:lnTo>
                    <a:pt x="114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>
              <a:off x="1445844" y="4481884"/>
              <a:ext cx="340232" cy="465353"/>
            </a:xfrm>
            <a:custGeom>
              <a:avLst/>
              <a:gdLst>
                <a:gd name="T0" fmla="*/ 2147483647 w 125"/>
                <a:gd name="T1" fmla="*/ 2147483647 h 176"/>
                <a:gd name="T2" fmla="*/ 2147483647 w 125"/>
                <a:gd name="T3" fmla="*/ 2147483647 h 176"/>
                <a:gd name="T4" fmla="*/ 2147483647 w 125"/>
                <a:gd name="T5" fmla="*/ 2147483647 h 176"/>
                <a:gd name="T6" fmla="*/ 2147483647 w 125"/>
                <a:gd name="T7" fmla="*/ 2147483647 h 176"/>
                <a:gd name="T8" fmla="*/ 2147483647 w 125"/>
                <a:gd name="T9" fmla="*/ 2147483647 h 176"/>
                <a:gd name="T10" fmla="*/ 2147483647 w 125"/>
                <a:gd name="T11" fmla="*/ 2147483647 h 176"/>
                <a:gd name="T12" fmla="*/ 2147483647 w 125"/>
                <a:gd name="T13" fmla="*/ 2147483647 h 176"/>
                <a:gd name="T14" fmla="*/ 2147483647 w 125"/>
                <a:gd name="T15" fmla="*/ 2147483647 h 176"/>
                <a:gd name="T16" fmla="*/ 2147483647 w 125"/>
                <a:gd name="T17" fmla="*/ 2147483647 h 176"/>
                <a:gd name="T18" fmla="*/ 2147483647 w 125"/>
                <a:gd name="T19" fmla="*/ 2147483647 h 176"/>
                <a:gd name="T20" fmla="*/ 2147483647 w 125"/>
                <a:gd name="T21" fmla="*/ 2147483647 h 176"/>
                <a:gd name="T22" fmla="*/ 2147483647 w 125"/>
                <a:gd name="T23" fmla="*/ 2147483647 h 176"/>
                <a:gd name="T24" fmla="*/ 2147483647 w 125"/>
                <a:gd name="T25" fmla="*/ 2147483647 h 176"/>
                <a:gd name="T26" fmla="*/ 2147483647 w 125"/>
                <a:gd name="T27" fmla="*/ 2147483647 h 176"/>
                <a:gd name="T28" fmla="*/ 2147483647 w 125"/>
                <a:gd name="T29" fmla="*/ 2147483647 h 176"/>
                <a:gd name="T30" fmla="*/ 2147483647 w 125"/>
                <a:gd name="T31" fmla="*/ 2147483647 h 176"/>
                <a:gd name="T32" fmla="*/ 2147483647 w 125"/>
                <a:gd name="T33" fmla="*/ 2147483647 h 176"/>
                <a:gd name="T34" fmla="*/ 2147483647 w 125"/>
                <a:gd name="T35" fmla="*/ 2147483647 h 176"/>
                <a:gd name="T36" fmla="*/ 2147483647 w 125"/>
                <a:gd name="T37" fmla="*/ 2147483647 h 176"/>
                <a:gd name="T38" fmla="*/ 2147483647 w 125"/>
                <a:gd name="T39" fmla="*/ 2147483647 h 176"/>
                <a:gd name="T40" fmla="*/ 2147483647 w 125"/>
                <a:gd name="T41" fmla="*/ 2147483647 h 176"/>
                <a:gd name="T42" fmla="*/ 2147483647 w 125"/>
                <a:gd name="T43" fmla="*/ 2147483647 h 176"/>
                <a:gd name="T44" fmla="*/ 2147483647 w 125"/>
                <a:gd name="T45" fmla="*/ 2147483647 h 176"/>
                <a:gd name="T46" fmla="*/ 2147483647 w 125"/>
                <a:gd name="T47" fmla="*/ 2147483647 h 176"/>
                <a:gd name="T48" fmla="*/ 0 w 125"/>
                <a:gd name="T49" fmla="*/ 2147483647 h 176"/>
                <a:gd name="T50" fmla="*/ 2147483647 w 125"/>
                <a:gd name="T51" fmla="*/ 2147483647 h 176"/>
                <a:gd name="T52" fmla="*/ 2147483647 w 125"/>
                <a:gd name="T53" fmla="*/ 2147483647 h 176"/>
                <a:gd name="T54" fmla="*/ 2147483647 w 125"/>
                <a:gd name="T55" fmla="*/ 2147483647 h 176"/>
                <a:gd name="T56" fmla="*/ 2147483647 w 125"/>
                <a:gd name="T57" fmla="*/ 2147483647 h 176"/>
                <a:gd name="T58" fmla="*/ 2147483647 w 125"/>
                <a:gd name="T59" fmla="*/ 2147483647 h 176"/>
                <a:gd name="T60" fmla="*/ 2147483647 w 125"/>
                <a:gd name="T61" fmla="*/ 2147483647 h 176"/>
                <a:gd name="T62" fmla="*/ 2147483647 w 125"/>
                <a:gd name="T63" fmla="*/ 2147483647 h 176"/>
                <a:gd name="T64" fmla="*/ 2147483647 w 125"/>
                <a:gd name="T65" fmla="*/ 2147483647 h 176"/>
                <a:gd name="T66" fmla="*/ 2147483647 w 125"/>
                <a:gd name="T67" fmla="*/ 2147483647 h 176"/>
                <a:gd name="T68" fmla="*/ 2147483647 w 125"/>
                <a:gd name="T69" fmla="*/ 2147483647 h 176"/>
                <a:gd name="T70" fmla="*/ 2147483647 w 125"/>
                <a:gd name="T71" fmla="*/ 2147483647 h 176"/>
                <a:gd name="T72" fmla="*/ 2147483647 w 125"/>
                <a:gd name="T73" fmla="*/ 2147483647 h 176"/>
                <a:gd name="T74" fmla="*/ 2147483647 w 125"/>
                <a:gd name="T75" fmla="*/ 2147483647 h 176"/>
                <a:gd name="T76" fmla="*/ 2147483647 w 125"/>
                <a:gd name="T77" fmla="*/ 2147483647 h 176"/>
                <a:gd name="T78" fmla="*/ 2147483647 w 125"/>
                <a:gd name="T79" fmla="*/ 2147483647 h 176"/>
                <a:gd name="T80" fmla="*/ 2147483647 w 125"/>
                <a:gd name="T81" fmla="*/ 2147483647 h 176"/>
                <a:gd name="T82" fmla="*/ 2147483647 w 125"/>
                <a:gd name="T83" fmla="*/ 2147483647 h 176"/>
                <a:gd name="T84" fmla="*/ 2147483647 w 125"/>
                <a:gd name="T85" fmla="*/ 2147483647 h 176"/>
                <a:gd name="T86" fmla="*/ 2147483647 w 125"/>
                <a:gd name="T87" fmla="*/ 2147483647 h 176"/>
                <a:gd name="T88" fmla="*/ 2147483647 w 125"/>
                <a:gd name="T89" fmla="*/ 2147483647 h 176"/>
                <a:gd name="T90" fmla="*/ 2147483647 w 125"/>
                <a:gd name="T91" fmla="*/ 2147483647 h 176"/>
                <a:gd name="T92" fmla="*/ 2147483647 w 125"/>
                <a:gd name="T93" fmla="*/ 2147483647 h 176"/>
                <a:gd name="T94" fmla="*/ 2147483647 w 125"/>
                <a:gd name="T95" fmla="*/ 2147483647 h 176"/>
                <a:gd name="T96" fmla="*/ 2147483647 w 125"/>
                <a:gd name="T97" fmla="*/ 2147483647 h 176"/>
                <a:gd name="T98" fmla="*/ 2147483647 w 125"/>
                <a:gd name="T99" fmla="*/ 2147483647 h 176"/>
                <a:gd name="T100" fmla="*/ 2147483647 w 125"/>
                <a:gd name="T101" fmla="*/ 2147483647 h 176"/>
                <a:gd name="T102" fmla="*/ 2147483647 w 125"/>
                <a:gd name="T103" fmla="*/ 2147483647 h 176"/>
                <a:gd name="T104" fmla="*/ 2147483647 w 125"/>
                <a:gd name="T105" fmla="*/ 2147483647 h 176"/>
                <a:gd name="T106" fmla="*/ 2147483647 w 125"/>
                <a:gd name="T107" fmla="*/ 2147483647 h 176"/>
                <a:gd name="T108" fmla="*/ 2147483647 w 125"/>
                <a:gd name="T109" fmla="*/ 2147483647 h 176"/>
                <a:gd name="T110" fmla="*/ 2147483647 w 125"/>
                <a:gd name="T111" fmla="*/ 2147483647 h 176"/>
                <a:gd name="T112" fmla="*/ 2147483647 w 125"/>
                <a:gd name="T113" fmla="*/ 2147483647 h 176"/>
                <a:gd name="T114" fmla="*/ 2147483647 w 125"/>
                <a:gd name="T115" fmla="*/ 2147483647 h 176"/>
                <a:gd name="T116" fmla="*/ 2147483647 w 125"/>
                <a:gd name="T117" fmla="*/ 0 h 1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5"/>
                <a:gd name="T178" fmla="*/ 0 h 176"/>
                <a:gd name="T179" fmla="*/ 125 w 125"/>
                <a:gd name="T180" fmla="*/ 176 h 1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5" h="176">
                  <a:moveTo>
                    <a:pt x="91" y="0"/>
                  </a:moveTo>
                  <a:lnTo>
                    <a:pt x="91" y="0"/>
                  </a:lnTo>
                  <a:lnTo>
                    <a:pt x="91" y="2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1" y="15"/>
                  </a:lnTo>
                  <a:lnTo>
                    <a:pt x="91" y="19"/>
                  </a:lnTo>
                  <a:lnTo>
                    <a:pt x="91" y="21"/>
                  </a:lnTo>
                  <a:lnTo>
                    <a:pt x="91" y="26"/>
                  </a:lnTo>
                  <a:lnTo>
                    <a:pt x="91" y="30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7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3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7" y="60"/>
                  </a:lnTo>
                  <a:lnTo>
                    <a:pt x="85" y="62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5" y="70"/>
                  </a:lnTo>
                  <a:lnTo>
                    <a:pt x="83" y="72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78" y="83"/>
                  </a:lnTo>
                  <a:lnTo>
                    <a:pt x="78" y="85"/>
                  </a:lnTo>
                  <a:lnTo>
                    <a:pt x="76" y="89"/>
                  </a:lnTo>
                  <a:lnTo>
                    <a:pt x="76" y="91"/>
                  </a:lnTo>
                  <a:lnTo>
                    <a:pt x="72" y="96"/>
                  </a:lnTo>
                  <a:lnTo>
                    <a:pt x="72" y="98"/>
                  </a:lnTo>
                  <a:lnTo>
                    <a:pt x="68" y="100"/>
                  </a:lnTo>
                  <a:lnTo>
                    <a:pt x="66" y="104"/>
                  </a:lnTo>
                  <a:lnTo>
                    <a:pt x="64" y="106"/>
                  </a:lnTo>
                  <a:lnTo>
                    <a:pt x="62" y="110"/>
                  </a:lnTo>
                  <a:lnTo>
                    <a:pt x="57" y="110"/>
                  </a:lnTo>
                  <a:lnTo>
                    <a:pt x="55" y="112"/>
                  </a:lnTo>
                  <a:lnTo>
                    <a:pt x="53" y="115"/>
                  </a:lnTo>
                  <a:lnTo>
                    <a:pt x="49" y="119"/>
                  </a:lnTo>
                  <a:lnTo>
                    <a:pt x="47" y="119"/>
                  </a:lnTo>
                  <a:lnTo>
                    <a:pt x="45" y="121"/>
                  </a:lnTo>
                  <a:lnTo>
                    <a:pt x="40" y="123"/>
                  </a:lnTo>
                  <a:lnTo>
                    <a:pt x="38" y="125"/>
                  </a:lnTo>
                  <a:lnTo>
                    <a:pt x="34" y="127"/>
                  </a:lnTo>
                  <a:lnTo>
                    <a:pt x="32" y="129"/>
                  </a:lnTo>
                  <a:lnTo>
                    <a:pt x="30" y="129"/>
                  </a:lnTo>
                  <a:lnTo>
                    <a:pt x="26" y="131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7" y="136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9" y="138"/>
                  </a:lnTo>
                  <a:lnTo>
                    <a:pt x="9" y="140"/>
                  </a:lnTo>
                  <a:lnTo>
                    <a:pt x="7" y="140"/>
                  </a:lnTo>
                  <a:lnTo>
                    <a:pt x="4" y="140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7" y="176"/>
                  </a:lnTo>
                  <a:lnTo>
                    <a:pt x="9" y="174"/>
                  </a:lnTo>
                  <a:lnTo>
                    <a:pt x="13" y="174"/>
                  </a:lnTo>
                  <a:lnTo>
                    <a:pt x="15" y="174"/>
                  </a:lnTo>
                  <a:lnTo>
                    <a:pt x="17" y="172"/>
                  </a:lnTo>
                  <a:lnTo>
                    <a:pt x="21" y="172"/>
                  </a:lnTo>
                  <a:lnTo>
                    <a:pt x="26" y="170"/>
                  </a:lnTo>
                  <a:lnTo>
                    <a:pt x="28" y="167"/>
                  </a:lnTo>
                  <a:lnTo>
                    <a:pt x="30" y="167"/>
                  </a:lnTo>
                  <a:lnTo>
                    <a:pt x="32" y="167"/>
                  </a:lnTo>
                  <a:lnTo>
                    <a:pt x="34" y="165"/>
                  </a:lnTo>
                  <a:lnTo>
                    <a:pt x="36" y="165"/>
                  </a:lnTo>
                  <a:lnTo>
                    <a:pt x="38" y="165"/>
                  </a:lnTo>
                  <a:lnTo>
                    <a:pt x="40" y="165"/>
                  </a:lnTo>
                  <a:lnTo>
                    <a:pt x="45" y="163"/>
                  </a:lnTo>
                  <a:lnTo>
                    <a:pt x="45" y="161"/>
                  </a:lnTo>
                  <a:lnTo>
                    <a:pt x="47" y="161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53" y="157"/>
                  </a:lnTo>
                  <a:lnTo>
                    <a:pt x="55" y="157"/>
                  </a:lnTo>
                  <a:lnTo>
                    <a:pt x="57" y="157"/>
                  </a:lnTo>
                  <a:lnTo>
                    <a:pt x="59" y="155"/>
                  </a:lnTo>
                  <a:lnTo>
                    <a:pt x="62" y="153"/>
                  </a:lnTo>
                  <a:lnTo>
                    <a:pt x="64" y="153"/>
                  </a:lnTo>
                  <a:lnTo>
                    <a:pt x="66" y="151"/>
                  </a:lnTo>
                  <a:lnTo>
                    <a:pt x="68" y="151"/>
                  </a:lnTo>
                  <a:lnTo>
                    <a:pt x="70" y="148"/>
                  </a:lnTo>
                  <a:lnTo>
                    <a:pt x="72" y="146"/>
                  </a:lnTo>
                  <a:lnTo>
                    <a:pt x="74" y="146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81" y="142"/>
                  </a:lnTo>
                  <a:lnTo>
                    <a:pt x="83" y="140"/>
                  </a:lnTo>
                  <a:lnTo>
                    <a:pt x="85" y="138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91" y="134"/>
                  </a:lnTo>
                  <a:lnTo>
                    <a:pt x="91" y="129"/>
                  </a:lnTo>
                  <a:lnTo>
                    <a:pt x="93" y="129"/>
                  </a:lnTo>
                  <a:lnTo>
                    <a:pt x="95" y="127"/>
                  </a:lnTo>
                  <a:lnTo>
                    <a:pt x="97" y="125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2" y="119"/>
                  </a:lnTo>
                  <a:lnTo>
                    <a:pt x="104" y="115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10" y="104"/>
                  </a:lnTo>
                  <a:lnTo>
                    <a:pt x="110" y="102"/>
                  </a:lnTo>
                  <a:lnTo>
                    <a:pt x="112" y="100"/>
                  </a:lnTo>
                  <a:lnTo>
                    <a:pt x="112" y="98"/>
                  </a:lnTo>
                  <a:lnTo>
                    <a:pt x="114" y="96"/>
                  </a:lnTo>
                  <a:lnTo>
                    <a:pt x="114" y="91"/>
                  </a:lnTo>
                  <a:lnTo>
                    <a:pt x="117" y="89"/>
                  </a:lnTo>
                  <a:lnTo>
                    <a:pt x="117" y="87"/>
                  </a:lnTo>
                  <a:lnTo>
                    <a:pt x="117" y="85"/>
                  </a:lnTo>
                  <a:lnTo>
                    <a:pt x="119" y="83"/>
                  </a:lnTo>
                  <a:lnTo>
                    <a:pt x="119" y="81"/>
                  </a:lnTo>
                  <a:lnTo>
                    <a:pt x="119" y="76"/>
                  </a:lnTo>
                  <a:lnTo>
                    <a:pt x="119" y="74"/>
                  </a:lnTo>
                  <a:lnTo>
                    <a:pt x="119" y="72"/>
                  </a:lnTo>
                  <a:lnTo>
                    <a:pt x="121" y="70"/>
                  </a:lnTo>
                  <a:lnTo>
                    <a:pt x="121" y="68"/>
                  </a:lnTo>
                  <a:lnTo>
                    <a:pt x="123" y="66"/>
                  </a:lnTo>
                  <a:lnTo>
                    <a:pt x="123" y="62"/>
                  </a:lnTo>
                  <a:lnTo>
                    <a:pt x="123" y="60"/>
                  </a:lnTo>
                  <a:lnTo>
                    <a:pt x="123" y="57"/>
                  </a:lnTo>
                  <a:lnTo>
                    <a:pt x="123" y="53"/>
                  </a:lnTo>
                  <a:lnTo>
                    <a:pt x="123" y="51"/>
                  </a:lnTo>
                  <a:lnTo>
                    <a:pt x="123" y="49"/>
                  </a:lnTo>
                  <a:lnTo>
                    <a:pt x="125" y="47"/>
                  </a:lnTo>
                  <a:lnTo>
                    <a:pt x="125" y="45"/>
                  </a:lnTo>
                  <a:lnTo>
                    <a:pt x="125" y="43"/>
                  </a:lnTo>
                  <a:lnTo>
                    <a:pt x="125" y="40"/>
                  </a:lnTo>
                  <a:lnTo>
                    <a:pt x="125" y="38"/>
                  </a:lnTo>
                  <a:lnTo>
                    <a:pt x="125" y="36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5" y="28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5" y="15"/>
                  </a:lnTo>
                  <a:lnTo>
                    <a:pt x="125" y="13"/>
                  </a:lnTo>
                  <a:lnTo>
                    <a:pt x="125" y="11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4572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ПСИХОЛОГ НА ПОЛЯНЕ УРОКА </a:t>
            </a:r>
            <a:br>
              <a:rPr lang="ru-RU" dirty="0" smtClean="0"/>
            </a:br>
            <a:r>
              <a:rPr lang="ru-RU" dirty="0" smtClean="0"/>
              <a:t>НЕ ВМЕСТО УЧИТЕЛЯ, </a:t>
            </a:r>
            <a:br>
              <a:rPr lang="ru-RU" dirty="0" smtClean="0"/>
            </a:br>
            <a:r>
              <a:rPr lang="ru-RU" dirty="0" smtClean="0"/>
              <a:t>А ВМЕСТЕ С УЧИТЕЛЕМ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2286000"/>
          </a:xfrm>
        </p:spPr>
        <p:txBody>
          <a:bodyPr>
            <a:normAutofit/>
          </a:bodyPr>
          <a:lstStyle/>
          <a:p>
            <a:r>
              <a:rPr lang="ru-RU" sz="3200" b="0" i="1" dirty="0" smtClean="0">
                <a:solidFill>
                  <a:schemeClr val="tx2"/>
                </a:solidFill>
              </a:rPr>
              <a:t>несколько примеров из опыта работы с методическим объединением учителей начальной школы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90600"/>
            <a:ext cx="8591872" cy="5367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«РАЗВИВАЮЩИЕ </a:t>
            </a:r>
          </a:p>
          <a:p>
            <a:pPr>
              <a:buNone/>
            </a:pPr>
            <a:r>
              <a:rPr lang="ru-RU" sz="4000" dirty="0" smtClean="0"/>
              <a:t>ВОЗМОЖНОСТИ </a:t>
            </a:r>
          </a:p>
          <a:p>
            <a:pPr>
              <a:buNone/>
            </a:pPr>
            <a:r>
              <a:rPr lang="ru-RU" sz="4000" dirty="0" smtClean="0"/>
              <a:t>УРОКА:</a:t>
            </a:r>
          </a:p>
          <a:p>
            <a:pPr>
              <a:buNone/>
            </a:pPr>
            <a:r>
              <a:rPr lang="ru-RU" sz="4000" dirty="0" smtClean="0"/>
              <a:t>СОДЕРЖАТЕЛЬНЫЙ  И </a:t>
            </a:r>
          </a:p>
          <a:p>
            <a:pPr>
              <a:buNone/>
            </a:pPr>
            <a:r>
              <a:rPr lang="ru-RU" sz="4000" dirty="0" smtClean="0"/>
              <a:t>ТЕХНОЛОГИЧЕСКИЙ АСПЕКТ»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11" descr="C:\Users\Tochka PSY\AppData\Local\Microsoft\Windows\Temporary Internet Files\Content.IE5\BDN4A8VD\MPj04330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28614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301625"/>
            <a:ext cx="811215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cap="none" dirty="0" smtClean="0"/>
              <a:t>«ДЕРЕВО» РАЗВИВАЮЩИХ ВОЗМОЖНОСТЕЙ 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928813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ru-RU" sz="2500" dirty="0" smtClean="0"/>
          </a:p>
          <a:p>
            <a:pPr>
              <a:lnSpc>
                <a:spcPct val="90000"/>
              </a:lnSpc>
            </a:pPr>
            <a:r>
              <a:rPr lang="ru-RU" sz="2500" dirty="0" smtClean="0"/>
              <a:t>Философия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Педагогический стиль</a:t>
            </a:r>
          </a:p>
          <a:p>
            <a:pPr>
              <a:lnSpc>
                <a:spcPct val="90000"/>
              </a:lnSpc>
            </a:pPr>
            <a:r>
              <a:rPr lang="ru-RU" sz="2500" dirty="0" smtClean="0"/>
              <a:t>Линии развития 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Методы и технологии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 smtClean="0"/>
              <a:t>Предметное содержание</a:t>
            </a:r>
          </a:p>
        </p:txBody>
      </p:sp>
      <p:pic>
        <p:nvPicPr>
          <p:cNvPr id="103428" name="Picture 5" descr="MCj0423990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72100" y="1428750"/>
            <a:ext cx="3771900" cy="431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 </a:t>
            </a:r>
          </a:p>
        </p:txBody>
      </p:sp>
      <p:sp>
        <p:nvSpPr>
          <p:cNvPr id="2560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1"/>
            <a:ext cx="8305800" cy="3352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500" dirty="0" smtClean="0"/>
              <a:t>                      </a:t>
            </a:r>
            <a:r>
              <a:rPr lang="ru-RU" sz="3200" dirty="0" smtClean="0"/>
              <a:t>СТИЛЬ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5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Педагогическая философия</a:t>
            </a:r>
          </a:p>
        </p:txBody>
      </p:sp>
      <p:pic>
        <p:nvPicPr>
          <p:cNvPr id="25603" name="Picture 5" descr="MCj042399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28600"/>
            <a:ext cx="2819400" cy="3227094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0" y="3886200"/>
            <a:ext cx="9144000" cy="27431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Зачем я рядом с ребенком?</a:t>
            </a:r>
          </a:p>
          <a:p>
            <a:r>
              <a:rPr lang="ru-RU" dirty="0" smtClean="0"/>
              <a:t> Что для меня является основной целью, что средством?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sz="2600" b="1" dirty="0" smtClean="0"/>
              <a:t>ПСИХОЛОГ – </a:t>
            </a:r>
            <a:r>
              <a:rPr lang="ru-RU" sz="2600" b="1" dirty="0" err="1" smtClean="0"/>
              <a:t>фасилитатор</a:t>
            </a:r>
            <a:r>
              <a:rPr lang="ru-RU" sz="2600" b="1" dirty="0" smtClean="0"/>
              <a:t> </a:t>
            </a:r>
            <a:r>
              <a:rPr lang="ru-RU" sz="2600" dirty="0" smtClean="0"/>
              <a:t>(помощник) в организации рефлексии.  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Результат: </a:t>
            </a:r>
            <a:r>
              <a:rPr lang="ru-RU" dirty="0" smtClean="0"/>
              <a:t>расширение представлений о собственных профессиональных возможностях, развивающем потенциале предмета и задачах развития человека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055471">
            <a:off x="3076384" y="1472145"/>
            <a:ext cx="3214687" cy="1809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712</Words>
  <PresentationFormat>Экран (4:3)</PresentationFormat>
  <Paragraphs>196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Краткая история мира:</vt:lpstr>
      <vt:lpstr>Слайд 2</vt:lpstr>
      <vt:lpstr>Слайд 3</vt:lpstr>
      <vt:lpstr>Слайд 4</vt:lpstr>
      <vt:lpstr>Роль школьного психолога в процессе внедрения новых Федеральных стандартов</vt:lpstr>
      <vt:lpstr> ПСИХОЛОГ НА ПОЛЯНЕ УРОКА  НЕ ВМЕСТО УЧИТЕЛЯ,  А ВМЕСТЕ С УЧИТЕЛЕМ</vt:lpstr>
      <vt:lpstr>Слайд 7</vt:lpstr>
      <vt:lpstr>«ДЕРЕВО» РАЗВИВАЮЩИХ ВОЗМОЖНОСТЕЙ </vt:lpstr>
      <vt:lpstr> </vt:lpstr>
      <vt:lpstr>Слайд 10</vt:lpstr>
      <vt:lpstr>Слайд 11</vt:lpstr>
      <vt:lpstr>СТВОЛ –  ЛИНИИ РАЗВИТИЯ ЧЕЛОВЕКА  В ПРОЦЕССЕ ОБРАЗОВАНИЯ: личностные и метапредметные результаты</vt:lpstr>
      <vt:lpstr>СОВМЕСТНАЯ ПОСТАНОВКА  ЗАДАЧ РАЗВИТИЯ</vt:lpstr>
      <vt:lpstr>Слайд 14</vt:lpstr>
      <vt:lpstr>ДЕЯТЕЛЬНОСТЬ УЧАЩИХСЯ  НА УРОКЕ:</vt:lpstr>
      <vt:lpstr>РЕПРОДУКТИВНАЯ ДЕЯТЕЛЬНОСТЬ</vt:lpstr>
      <vt:lpstr> ВЕДУЩИЕ КАНАЛЫ ВОСПРИЯТИЯ ИНФОРМАЦИИ</vt:lpstr>
      <vt:lpstr>ВОЗМОЖНЫЕ ВАРИАНТЫ СОТРУДНИЧЕСТВА</vt:lpstr>
      <vt:lpstr>1 класс  </vt:lpstr>
      <vt:lpstr>ДЛЯ ВЫПОЛНЕНИЯ ЗАДАНИЯ НЕОБХОДИМО ВЛАДЕТЬ МЕТАПРЕДМЕТНЫМИ УМЕНИЯМИ:</vt:lpstr>
      <vt:lpstr>ВОЗМОЖНЫЕ ВАРИАНТЫ СОТРУДНИЧЕСТВА </vt:lpstr>
      <vt:lpstr>ЗАПОМИНАНИЕ</vt:lpstr>
      <vt:lpstr>Графические учебные опоры</vt:lpstr>
      <vt:lpstr>Основной принцип приема  «графические опоры»:</vt:lpstr>
      <vt:lpstr>Семантические образы  </vt:lpstr>
      <vt:lpstr>ОПОРНЫЕ КОНСПЕКТЫ</vt:lpstr>
      <vt:lpstr>Мнемотехника(МНЕМОНИКА)</vt:lpstr>
      <vt:lpstr>В чем резервы мнемотехники?</vt:lpstr>
      <vt:lpstr>Смешные фразы</vt:lpstr>
      <vt:lpstr>СХЕМА</vt:lpstr>
      <vt:lpstr>ВОЗМОЖНЫЕ ВАРИАНТЫ СОТРУДНИЧЕСТВА</vt:lpstr>
      <vt:lpstr>Психолог «на поле урока» может быть–  </vt:lpstr>
      <vt:lpstr>Дружная команда</vt:lpstr>
      <vt:lpstr>Слайд 34</vt:lpstr>
      <vt:lpstr>Развивающие возможности урока:</vt:lpstr>
      <vt:lpstr>Место эпилога…</vt:lpstr>
      <vt:lpstr>Неделя психологии</vt:lpstr>
      <vt:lpstr>Спасибо за внимание!</vt:lpstr>
      <vt:lpstr>Спасибо за сотрудничество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история мира:</dc:title>
  <cp:lastModifiedBy>Hast</cp:lastModifiedBy>
  <cp:revision>44</cp:revision>
  <dcterms:modified xsi:type="dcterms:W3CDTF">2014-11-28T17:09:37Z</dcterms:modified>
</cp:coreProperties>
</file>