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2" r:id="rId4"/>
    <p:sldId id="274" r:id="rId5"/>
    <p:sldId id="275" r:id="rId6"/>
    <p:sldId id="265" r:id="rId7"/>
    <p:sldId id="270" r:id="rId8"/>
    <p:sldId id="266" r:id="rId9"/>
    <p:sldId id="271" r:id="rId10"/>
    <p:sldId id="264" r:id="rId11"/>
    <p:sldId id="273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6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15407-40C2-41E0-977C-59AB98309E4A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6B6FD-E80C-4455-86FD-820193C54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6B6FD-E80C-4455-86FD-820193C5457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357166"/>
            <a:ext cx="7776864" cy="2351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4400" baseline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</a:t>
            </a:r>
            <a:r>
              <a:rPr kumimoji="0" lang="ru-RU" sz="4400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равописание</a:t>
            </a:r>
            <a:r>
              <a:rPr kumimoji="0" lang="ru-RU" sz="44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окончаний имён существительных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 предложном падеже. 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005064"/>
            <a:ext cx="5643602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составитель: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Гилева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Наталия Владимировна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МКОУ «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Перегрёбинская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№1»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Перегрёбное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Октябрьский район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Тюменская область 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3000372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Урок  русского языка  </a:t>
            </a:r>
          </a:p>
          <a:p>
            <a:pPr algn="ctr"/>
            <a:r>
              <a:rPr lang="ru-RU" dirty="0" smtClean="0"/>
              <a:t>4 </a:t>
            </a:r>
            <a:r>
              <a:rPr lang="ru-RU" dirty="0" smtClean="0"/>
              <a:t>класс </a:t>
            </a:r>
            <a:endParaRPr lang="ru-RU" dirty="0" smtClean="0"/>
          </a:p>
          <a:p>
            <a:pPr algn="ctr"/>
            <a:r>
              <a:rPr lang="ru-RU" dirty="0" smtClean="0"/>
              <a:t>УМК «Школа России» </a:t>
            </a:r>
          </a:p>
          <a:p>
            <a:pPr algn="ctr"/>
            <a:r>
              <a:rPr lang="ru-RU" dirty="0" smtClean="0"/>
              <a:t>Учебник В.П. </a:t>
            </a:r>
            <a:r>
              <a:rPr lang="ru-RU" dirty="0" err="1" smtClean="0"/>
              <a:t>Канакина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500174"/>
            <a:ext cx="6858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Спасибо за работу </a:t>
            </a:r>
          </a:p>
          <a:p>
            <a:r>
              <a:rPr lang="ru-RU" sz="6000" dirty="0" smtClean="0"/>
              <a:t>Д/</a:t>
            </a:r>
            <a:r>
              <a:rPr lang="ru-RU" sz="6000" dirty="0" err="1" smtClean="0"/>
              <a:t>з</a:t>
            </a:r>
            <a:r>
              <a:rPr lang="ru-RU" sz="6000" dirty="0" smtClean="0"/>
              <a:t>. упр. 230  рабочая тетрадь  стр. 65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Календарь  (Т.п.), богатство (Т.п.), инженер (Р.п.), пейзаж (Т.п.), портрет (Т. п.), морковь (Р.п.), дорога (Р.п.), тетрадь (Д.п.) ученица (Д.п.), аргоном (Р.п.) , яблоко (Р.п.), деревня (Д.п.), мебель (Д.п.) железо  (Т.п.) ,</a:t>
            </a:r>
          </a:p>
          <a:p>
            <a:r>
              <a:rPr lang="ru-RU" sz="4000" dirty="0" smtClean="0"/>
              <a:t> адрес (Д.п.), багаж  (Т.п.) , </a:t>
            </a:r>
          </a:p>
          <a:p>
            <a:r>
              <a:rPr lang="ru-RU" sz="4000" dirty="0" smtClean="0"/>
              <a:t>телеграмма ( Р.п.)</a:t>
            </a:r>
            <a:endParaRPr lang="ru-RU" sz="4000" dirty="0"/>
          </a:p>
        </p:txBody>
      </p:sp>
      <p:sp>
        <p:nvSpPr>
          <p:cNvPr id="3" name="Стрелка вправо 2">
            <a:hlinkClick r:id="" action="ppaction://hlinkshowjump?jump=lastslideviewed"/>
          </p:cNvPr>
          <p:cNvSpPr/>
          <p:nvPr/>
        </p:nvSpPr>
        <p:spPr>
          <a:xfrm>
            <a:off x="7572396" y="5572140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3568" y="714356"/>
            <a:ext cx="792088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Источники: 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Т.С.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Ситникова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, И.Ф.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Яценко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 «Поурочные разработки по русскому языку» 4 класс М.: «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Вако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» 2014.-496с. (В помощь школьному учителю)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В.П.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Канакина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, В.Г. Горецкий «Русский язык» учебник М.: «Просвещение» 2014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Автор шаблона: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 Картинки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71435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500174"/>
            <a:ext cx="7215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  Как определить окончания им. сущ. в творительном падеже после шипящих и </a:t>
            </a:r>
            <a:r>
              <a:rPr lang="ru-RU" sz="3600" b="1" dirty="0" err="1" smtClean="0">
                <a:solidFill>
                  <a:srgbClr val="FF0000"/>
                </a:solidFill>
              </a:rPr>
              <a:t>ц</a:t>
            </a:r>
            <a:r>
              <a:rPr lang="ru-RU" sz="3600" b="1" dirty="0" smtClean="0">
                <a:solidFill>
                  <a:srgbClr val="FF0000"/>
                </a:solidFill>
              </a:rPr>
              <a:t>?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3714752"/>
            <a:ext cx="61436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  Определи окончания имена сущ. </a:t>
            </a:r>
          </a:p>
          <a:p>
            <a:pPr algn="ctr"/>
            <a:r>
              <a:rPr lang="ru-RU" sz="2800" b="1" dirty="0" smtClean="0"/>
              <a:t>в творительном падеже: 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Плеч…м, лыжниц…</a:t>
            </a: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й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. крыш…</a:t>
            </a: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й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, морж…м. </a:t>
            </a: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пищ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…</a:t>
            </a: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й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sz="2800" b="1" dirty="0" smtClean="0"/>
              <a:t>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1285860"/>
            <a:ext cx="678661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800" b="1" dirty="0" smtClean="0">
                <a:solidFill>
                  <a:srgbClr val="FF0000"/>
                </a:solidFill>
                <a:hlinkClick r:id="rId3" action="ppaction://hlinksldjump"/>
              </a:rPr>
              <a:t>Словарный диктант 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algn="ctr"/>
            <a:endParaRPr lang="ru-RU" sz="4000" dirty="0" smtClean="0"/>
          </a:p>
          <a:p>
            <a:pPr algn="ctr"/>
            <a:r>
              <a:rPr lang="ru-RU" sz="4000" dirty="0" smtClean="0"/>
              <a:t>Запиши слова </a:t>
            </a:r>
          </a:p>
          <a:p>
            <a:pPr algn="ctr"/>
            <a:r>
              <a:rPr lang="ru-RU" sz="4000" dirty="0" smtClean="0"/>
              <a:t>в заданной  форме.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1000108"/>
            <a:ext cx="321471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00100" y="1071546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 ком? О чем? 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5000636"/>
            <a:ext cx="37147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 местный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929066"/>
            <a:ext cx="30003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где? 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000372"/>
            <a:ext cx="671517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 не употребляется без предлога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000240"/>
            <a:ext cx="421484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о,  на , при,   в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428604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 каком падеже мы будем говорить на уроке?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397000"/>
          <a:ext cx="8072493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Вопросы</a:t>
                      </a:r>
                      <a:r>
                        <a:rPr lang="ru-RU" sz="2800" b="1" dirty="0" smtClean="0"/>
                        <a:t>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Предлоги 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Окончания 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</a:t>
                      </a:r>
                      <a:r>
                        <a:rPr lang="ru-RU" sz="2800" b="1" baseline="0" dirty="0" smtClean="0"/>
                        <a:t> ком</a:t>
                      </a:r>
                      <a:r>
                        <a:rPr lang="ru-RU" sz="2800" b="1" dirty="0" smtClean="0"/>
                        <a:t>? О</a:t>
                      </a:r>
                      <a:r>
                        <a:rPr lang="ru-RU" sz="2800" b="1" baseline="0" dirty="0" smtClean="0"/>
                        <a:t> чем</a:t>
                      </a:r>
                      <a:r>
                        <a:rPr lang="ru-RU" sz="2800" b="1" dirty="0" smtClean="0"/>
                        <a:t>?</a:t>
                      </a:r>
                      <a:r>
                        <a:rPr lang="ru-RU" sz="2800" b="1" baseline="0" dirty="0" smtClean="0"/>
                        <a:t> </a:t>
                      </a:r>
                    </a:p>
                    <a:p>
                      <a:r>
                        <a:rPr lang="ru-RU" sz="2800" b="1" baseline="0" dirty="0" smtClean="0"/>
                        <a:t>Где? 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о,  об, в. на, при 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 </a:t>
                      </a:r>
                      <a:r>
                        <a:rPr lang="ru-RU" sz="2800" b="1" dirty="0" err="1" smtClean="0"/>
                        <a:t>скл</a:t>
                      </a:r>
                      <a:r>
                        <a:rPr lang="ru-RU" sz="2800" b="1" dirty="0" smtClean="0"/>
                        <a:t>.   -  е</a:t>
                      </a:r>
                      <a:endParaRPr lang="ru-RU" sz="2800" b="1" baseline="0" dirty="0" smtClean="0"/>
                    </a:p>
                    <a:p>
                      <a:r>
                        <a:rPr lang="ru-RU" sz="2800" b="1" baseline="0" dirty="0" smtClean="0"/>
                        <a:t>2 </a:t>
                      </a:r>
                      <a:r>
                        <a:rPr lang="ru-RU" sz="2800" b="1" baseline="0" dirty="0" err="1" smtClean="0"/>
                        <a:t>скл</a:t>
                      </a:r>
                      <a:r>
                        <a:rPr lang="ru-RU" sz="2800" b="1" baseline="0" dirty="0" smtClean="0"/>
                        <a:t>.   - е</a:t>
                      </a:r>
                    </a:p>
                    <a:p>
                      <a:endParaRPr lang="ru-RU" sz="2800" b="1" baseline="0" dirty="0" smtClean="0"/>
                    </a:p>
                    <a:p>
                      <a:r>
                        <a:rPr lang="ru-RU" sz="2800" b="1" baseline="0" dirty="0" smtClean="0"/>
                        <a:t>3 </a:t>
                      </a:r>
                      <a:r>
                        <a:rPr lang="ru-RU" sz="2800" b="1" baseline="0" dirty="0" err="1" smtClean="0"/>
                        <a:t>скл</a:t>
                      </a:r>
                      <a:r>
                        <a:rPr lang="ru-RU" sz="2800" b="1" baseline="0" dirty="0" smtClean="0"/>
                        <a:t>. - и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43174" y="4214818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Роль в предложении: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второстепенный член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428604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Предложный падеж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142984"/>
            <a:ext cx="721523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Упр. </a:t>
            </a:r>
            <a:r>
              <a:rPr lang="ru-RU" sz="4800" b="1" dirty="0" smtClean="0">
                <a:solidFill>
                  <a:srgbClr val="7030A0"/>
                </a:solidFill>
              </a:rPr>
              <a:t>228</a:t>
            </a:r>
          </a:p>
          <a:p>
            <a:pPr algn="ctr"/>
            <a:r>
              <a:rPr lang="ru-RU" sz="4800" dirty="0" smtClean="0"/>
              <a:t>выполните упражнение по заданию   </a:t>
            </a:r>
          </a:p>
          <a:p>
            <a:endParaRPr lang="ru-RU" dirty="0" smtClean="0"/>
          </a:p>
          <a:p>
            <a:pPr algn="ctr"/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4786322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 </a:t>
            </a:r>
            <a:endParaRPr lang="ru-RU" sz="3600" b="1" dirty="0"/>
          </a:p>
        </p:txBody>
      </p:sp>
      <p:pic>
        <p:nvPicPr>
          <p:cNvPr id="9" name="Рисунок 8" descr="153025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357562"/>
            <a:ext cx="3853476" cy="2895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7929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Упр. 229 </a:t>
            </a:r>
            <a:r>
              <a:rPr lang="ru-RU" sz="4400" dirty="0" smtClean="0"/>
              <a:t>  </a:t>
            </a:r>
          </a:p>
          <a:p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3" name="Рисунок 2" descr="AG00013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1857364"/>
            <a:ext cx="1428750" cy="1200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6050" y="3071810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Папа – отец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о</a:t>
            </a:r>
            <a:r>
              <a:rPr lang="ru-RU" sz="3600" b="1" dirty="0" smtClean="0"/>
              <a:t> папе – </a:t>
            </a:r>
            <a:r>
              <a:rPr lang="ru-RU" sz="3600" b="1" dirty="0" smtClean="0">
                <a:solidFill>
                  <a:srgbClr val="7030A0"/>
                </a:solidFill>
              </a:rPr>
              <a:t>об</a:t>
            </a:r>
            <a:r>
              <a:rPr lang="ru-RU" sz="3600" b="1" dirty="0" smtClean="0">
                <a:solidFill>
                  <a:srgbClr val="FF0000"/>
                </a:solidFill>
              </a:rPr>
              <a:t> о</a:t>
            </a:r>
            <a:r>
              <a:rPr lang="ru-RU" sz="3600" b="1" dirty="0" smtClean="0"/>
              <a:t>тце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4429132"/>
            <a:ext cx="700092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Обрати внимание!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Предлог </a:t>
            </a:r>
            <a:r>
              <a:rPr lang="ru-RU" sz="3600" b="1" dirty="0" smtClean="0">
                <a:solidFill>
                  <a:srgbClr val="FF0000"/>
                </a:solidFill>
              </a:rPr>
              <a:t>об</a:t>
            </a:r>
            <a:r>
              <a:rPr lang="ru-RU" b="1" dirty="0" smtClean="0"/>
              <a:t> употребляется с именами существительными, которые начинаются  с букв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у, а, о, э, и.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142984"/>
            <a:ext cx="7858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  Игра «Кто где живет?»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2357430"/>
            <a:ext cx="72152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Киевляне - …, </a:t>
            </a:r>
            <a:r>
              <a:rPr lang="ru-RU" sz="3200" b="1" dirty="0" err="1" smtClean="0"/>
              <a:t>рязанцы</a:t>
            </a:r>
            <a:r>
              <a:rPr lang="ru-RU" sz="3200" b="1" dirty="0" smtClean="0"/>
              <a:t> - …., </a:t>
            </a:r>
            <a:r>
              <a:rPr lang="ru-RU" sz="3200" b="1" dirty="0" err="1" smtClean="0"/>
              <a:t>севастопольцы</a:t>
            </a:r>
            <a:r>
              <a:rPr lang="ru-RU" sz="3200" b="1" dirty="0" smtClean="0"/>
              <a:t>…., </a:t>
            </a:r>
          </a:p>
          <a:p>
            <a:r>
              <a:rPr lang="ru-RU" sz="3200" b="1" dirty="0" smtClean="0"/>
              <a:t>петербуржцы - …., новгородцы - …., пермяки…., калужане -  ….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3929058" y="5000636"/>
            <a:ext cx="1428760" cy="135732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571480"/>
            <a:ext cx="65722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уроке я узнал…..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 научился …..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Мне было трудно….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Какое задание было самым интересным?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чем бы вам хотелось рассказать дома?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438</Words>
  <Application>Microsoft Office PowerPoint</Application>
  <PresentationFormat>Экран (4:3)</PresentationFormat>
  <Paragraphs>79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12</cp:revision>
  <dcterms:created xsi:type="dcterms:W3CDTF">2013-08-18T07:43:00Z</dcterms:created>
  <dcterms:modified xsi:type="dcterms:W3CDTF">2014-12-02T07:33:25Z</dcterms:modified>
</cp:coreProperties>
</file>