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8" r:id="rId4"/>
    <p:sldId id="272" r:id="rId5"/>
    <p:sldId id="274" r:id="rId6"/>
    <p:sldId id="277" r:id="rId7"/>
    <p:sldId id="278" r:id="rId8"/>
    <p:sldId id="279" r:id="rId9"/>
    <p:sldId id="282" r:id="rId10"/>
    <p:sldId id="280" r:id="rId11"/>
    <p:sldId id="281" r:id="rId12"/>
    <p:sldId id="284" r:id="rId13"/>
    <p:sldId id="283" r:id="rId14"/>
    <p:sldId id="262" r:id="rId15"/>
    <p:sldId id="259" r:id="rId16"/>
    <p:sldId id="288" r:id="rId17"/>
    <p:sldId id="286" r:id="rId18"/>
    <p:sldId id="287" r:id="rId19"/>
    <p:sldId id="285" r:id="rId20"/>
    <p:sldId id="263" r:id="rId21"/>
    <p:sldId id="264" r:id="rId22"/>
    <p:sldId id="265" r:id="rId23"/>
    <p:sldId id="257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57779-C3B6-4B01-884C-08207A11240F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5D4BB-C8C2-4DBA-80DF-89C0928A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5D4BB-C8C2-4DBA-80DF-89C0928AC9A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5D4BB-C8C2-4DBA-80DF-89C0928AC9A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D1E1D-4299-4E78-959B-E7483563337D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7E7B-5075-4873-9E8F-D754CEB68E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Библиотеки\Документы\(черн) рис интернет\330026694634_86647_image000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72116"/>
            <a:ext cx="9144000" cy="128588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Cambria" pitchFamily="18" charset="0"/>
              </a:rPr>
              <a:t>СОЛНЦЕ В ЛАДОНЯХ</a:t>
            </a:r>
            <a:endParaRPr lang="ru-RU" sz="6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3" cstate="screen"/>
          <a:srcRect l="25424" t="25424" r="23729" b="25424"/>
          <a:stretch>
            <a:fillRect/>
          </a:stretch>
        </p:blipFill>
        <p:spPr bwMode="auto">
          <a:xfrm>
            <a:off x="3275856" y="1916832"/>
            <a:ext cx="2376264" cy="2297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http://img1.liveinternet.ru/images/attach/c/8/102/192/102192639_15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7904" y="1700808"/>
            <a:ext cx="936104" cy="822435"/>
          </a:xfrm>
          <a:prstGeom prst="rect">
            <a:avLst/>
          </a:prstGeom>
          <a:noFill/>
        </p:spPr>
      </p:pic>
      <p:pic>
        <p:nvPicPr>
          <p:cNvPr id="1033" name="Picture 9" descr="http://anturage72.ru/published/publicdata/FADEEVVITALIYFLO/attachments/SC/products_pictures/0151_enl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933056"/>
            <a:ext cx="1224136" cy="1197205"/>
          </a:xfrm>
          <a:prstGeom prst="rect">
            <a:avLst/>
          </a:prstGeom>
          <a:noFill/>
        </p:spPr>
      </p:pic>
      <p:pic>
        <p:nvPicPr>
          <p:cNvPr id="1045" name="Picture 21" descr="http://img-fotki.yandex.ru/get/5900/77305851.10f/0_71966_86464672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40177" y="2564904"/>
            <a:ext cx="3003823" cy="3272138"/>
          </a:xfrm>
          <a:prstGeom prst="rect">
            <a:avLst/>
          </a:prstGeom>
          <a:noFill/>
        </p:spPr>
      </p:pic>
      <p:pic>
        <p:nvPicPr>
          <p:cNvPr id="1047" name="Picture 23" descr="http://img-fotki.yandex.ru/get/4701/28620765.163/0_78dfc_e3b46c1d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2924944"/>
            <a:ext cx="1224136" cy="2019193"/>
          </a:xfrm>
          <a:prstGeom prst="rect">
            <a:avLst/>
          </a:prstGeom>
          <a:noFill/>
        </p:spPr>
      </p:pic>
      <p:pic>
        <p:nvPicPr>
          <p:cNvPr id="1035" name="Picture 11" descr="http://img-fotki.yandex.ru/get/6213/132541418.20/0_71999_6a4445a3_XL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365104"/>
            <a:ext cx="1259632" cy="1257822"/>
          </a:xfrm>
          <a:prstGeom prst="rect">
            <a:avLst/>
          </a:prstGeom>
          <a:noFill/>
        </p:spPr>
      </p:pic>
      <p:pic>
        <p:nvPicPr>
          <p:cNvPr id="1053" name="Picture 29" descr="http://stat20.privet.ru/lr/0c0c995c7ed942c9160a63ae732d53a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339752" y="4509120"/>
            <a:ext cx="1224136" cy="1216603"/>
          </a:xfrm>
          <a:prstGeom prst="rect">
            <a:avLst/>
          </a:prstGeom>
          <a:noFill/>
        </p:spPr>
      </p:pic>
      <p:pic>
        <p:nvPicPr>
          <p:cNvPr id="1055" name="Picture 31" descr="http://img-fotki.yandex.ru/get/5502/144163641.32/0_8396f_4cc0fc96_XL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919864" y="4653136"/>
            <a:ext cx="1224136" cy="1228217"/>
          </a:xfrm>
          <a:prstGeom prst="rect">
            <a:avLst/>
          </a:prstGeom>
          <a:noFill/>
        </p:spPr>
      </p:pic>
      <p:pic>
        <p:nvPicPr>
          <p:cNvPr id="1061" name="Picture 37" descr="http://anturage72.ru/published/publicdata/FADEEVVITALIYFLO/attachments/SC/products_pictures/0151_enl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043608" y="4149080"/>
            <a:ext cx="867336" cy="848254"/>
          </a:xfrm>
          <a:prstGeom prst="rect">
            <a:avLst/>
          </a:prstGeom>
          <a:noFill/>
        </p:spPr>
      </p:pic>
      <p:pic>
        <p:nvPicPr>
          <p:cNvPr id="1059" name="Picture 35" descr="http://hostingkartinok.com/uploads/images/2012/05/4e1645b9ae43fb118a91316881a92ee9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11560" y="4509120"/>
            <a:ext cx="1224136" cy="1284230"/>
          </a:xfrm>
          <a:prstGeom prst="rect">
            <a:avLst/>
          </a:prstGeom>
          <a:noFill/>
        </p:spPr>
      </p:pic>
      <p:pic>
        <p:nvPicPr>
          <p:cNvPr id="1031" name="Picture 7" descr="http://img1.liveinternet.ru/images/attach/c/5/87/329/87329429_large_0_7e0a3_e754bed0_XL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331640" y="4509120"/>
            <a:ext cx="1282334" cy="129614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219_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196752"/>
            <a:ext cx="2060848" cy="206084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 rot="25200000" flipH="1">
            <a:off x="4144418" y="4366323"/>
            <a:ext cx="274668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 flipH="1">
            <a:off x="3275856" y="5733256"/>
            <a:ext cx="2746689" cy="465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8800000">
            <a:off x="2488235" y="4366324"/>
            <a:ext cx="274668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4365104"/>
            <a:ext cx="574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219_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692696"/>
            <a:ext cx="2060848" cy="206084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350100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1   2   3        5</a:t>
            </a:r>
            <a:endParaRPr lang="ru-RU" sz="1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83768" y="479715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-1920000">
            <a:off x="563964" y="3815095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079612" y="404106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верх стрелка 15"/>
          <p:cNvSpPr/>
          <p:nvPr/>
        </p:nvSpPr>
        <p:spPr>
          <a:xfrm rot="-1380000">
            <a:off x="3970438" y="3670180"/>
            <a:ext cx="953845" cy="432131"/>
          </a:xfrm>
          <a:prstGeom prst="curvedDownArrow">
            <a:avLst>
              <a:gd name="adj1" fmla="val 25000"/>
              <a:gd name="adj2" fmla="val 50000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7620000">
            <a:off x="2916061" y="420658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гнутая вверх стрелка 17"/>
          <p:cNvSpPr/>
          <p:nvPr/>
        </p:nvSpPr>
        <p:spPr>
          <a:xfrm rot="-1380000">
            <a:off x="2242247" y="3670181"/>
            <a:ext cx="953845" cy="432131"/>
          </a:xfrm>
          <a:prstGeom prst="curvedDownArrow">
            <a:avLst>
              <a:gd name="adj1" fmla="val 25000"/>
              <a:gd name="adj2" fmla="val 50000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7680000">
            <a:off x="4185591" y="4469190"/>
            <a:ext cx="1023216" cy="432131"/>
          </a:xfrm>
          <a:prstGeom prst="curvedDownArrow">
            <a:avLst>
              <a:gd name="adj1" fmla="val 25000"/>
              <a:gd name="adj2" fmla="val 50000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3933056"/>
            <a:ext cx="144016" cy="9361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84168" y="3933056"/>
            <a:ext cx="14401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6264188" y="4185084"/>
            <a:ext cx="144016" cy="504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688124" y="404106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012160" y="450912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6624228" y="404106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7488324" y="396906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7956376" y="364502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гнутая вверх стрелка 27"/>
          <p:cNvSpPr/>
          <p:nvPr/>
        </p:nvSpPr>
        <p:spPr>
          <a:xfrm rot="7680000">
            <a:off x="7785991" y="4469190"/>
            <a:ext cx="1023216" cy="432131"/>
          </a:xfrm>
          <a:prstGeom prst="curvedDownArrow">
            <a:avLst>
              <a:gd name="adj1" fmla="val 25000"/>
              <a:gd name="adj2" fmla="val 50000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219_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332656"/>
            <a:ext cx="2060848" cy="206084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299695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6  7  8  9  1 0</a:t>
            </a:r>
            <a:endParaRPr lang="ru-RU" sz="1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39752" y="314096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верх стрелка 15"/>
          <p:cNvSpPr/>
          <p:nvPr/>
        </p:nvSpPr>
        <p:spPr>
          <a:xfrm rot="-1380000">
            <a:off x="3466383" y="3238133"/>
            <a:ext cx="953845" cy="432131"/>
          </a:xfrm>
          <a:prstGeom prst="curvedDownArrow">
            <a:avLst>
              <a:gd name="adj1" fmla="val 25000"/>
              <a:gd name="adj2" fmla="val 50000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7620000">
            <a:off x="2700037" y="355851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гнутая вверх стрелка 18"/>
          <p:cNvSpPr/>
          <p:nvPr/>
        </p:nvSpPr>
        <p:spPr>
          <a:xfrm rot="7680000">
            <a:off x="3681536" y="3965134"/>
            <a:ext cx="1023216" cy="432131"/>
          </a:xfrm>
          <a:prstGeom prst="curvedDownArrow">
            <a:avLst>
              <a:gd name="adj1" fmla="val 25000"/>
              <a:gd name="adj2" fmla="val 50000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-60000" flipH="1">
            <a:off x="687267" y="3221266"/>
            <a:ext cx="953845" cy="432131"/>
          </a:xfrm>
          <a:prstGeom prst="curvedDownArrow">
            <a:avLst>
              <a:gd name="adj1" fmla="val 25000"/>
              <a:gd name="adj2" fmla="val 50000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rot="10740000" flipH="1">
            <a:off x="759275" y="4013354"/>
            <a:ext cx="953845" cy="432131"/>
          </a:xfrm>
          <a:prstGeom prst="curvedDownArrow">
            <a:avLst>
              <a:gd name="adj1" fmla="val 25000"/>
              <a:gd name="adj2" fmla="val 50000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rot="-1380000">
            <a:off x="4906542" y="3238133"/>
            <a:ext cx="953845" cy="432131"/>
          </a:xfrm>
          <a:prstGeom prst="curvedDownArrow">
            <a:avLst>
              <a:gd name="adj1" fmla="val 25000"/>
              <a:gd name="adj2" fmla="val 50000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8400000">
            <a:off x="5095246" y="3995337"/>
            <a:ext cx="1023216" cy="432131"/>
          </a:xfrm>
          <a:prstGeom prst="curvedDownArrow">
            <a:avLst>
              <a:gd name="adj1" fmla="val 25000"/>
              <a:gd name="adj2" fmla="val 50000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-1920000">
            <a:off x="6468620" y="323903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6912260" y="346500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Выгнутая вверх стрелка 38"/>
          <p:cNvSpPr/>
          <p:nvPr/>
        </p:nvSpPr>
        <p:spPr>
          <a:xfrm rot="10740000" flipH="1">
            <a:off x="7456019" y="3941347"/>
            <a:ext cx="953845" cy="432131"/>
          </a:xfrm>
          <a:prstGeom prst="curvedDownArrow">
            <a:avLst>
              <a:gd name="adj1" fmla="val 25000"/>
              <a:gd name="adj2" fmla="val 50000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 rot="-60000" flipH="1">
            <a:off x="7384010" y="3221266"/>
            <a:ext cx="953845" cy="432131"/>
          </a:xfrm>
          <a:prstGeom prst="curvedDownArrow">
            <a:avLst>
              <a:gd name="adj1" fmla="val 25000"/>
              <a:gd name="adj2" fmla="val 50000"/>
              <a:gd name="adj3" fmla="val 18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Библиотеки\Документы\Рабочий стол 13.06.14\1263382774_1600x1200_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548680"/>
            <a:ext cx="6336704" cy="47072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5589240"/>
            <a:ext cx="4572000" cy="7357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4800" b="1" dirty="0" smtClean="0">
                <a:solidFill>
                  <a:srgbClr val="002060"/>
                </a:solidFill>
              </a:rPr>
              <a:t>«Волна»</a:t>
            </a:r>
          </a:p>
        </p:txBody>
      </p:sp>
      <p:pic>
        <p:nvPicPr>
          <p:cNvPr id="6" name="Picture 2" descr="C:\Users\User\Desktop\0_6a4bc_2489f3c0_l.jpg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2873119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D:\Библиотеки\Документы\(черн) рис интернет\330026694634_86529_image000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404664"/>
            <a:ext cx="6335011" cy="4751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085184"/>
            <a:ext cx="8640960" cy="1584176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ru-RU" sz="4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Упражнения для 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развития слуха и зрения</a:t>
            </a:r>
            <a:endParaRPr lang="ru-RU" sz="4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er\Desktop\0_6a4bc_2489f3c0_l.jpg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2845804" cy="28529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mg0.liveinternet.ru/images/attach/c/7/97/380/97380242_5111852_0_6fcb3_d601a429_X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1196752"/>
            <a:ext cx="3275856" cy="4571531"/>
          </a:xfrm>
          <a:prstGeom prst="rect">
            <a:avLst/>
          </a:prstGeom>
          <a:noFill/>
        </p:spPr>
      </p:pic>
      <p:pic>
        <p:nvPicPr>
          <p:cNvPr id="6" name="Picture 4" descr="http://antalpiti.ru/files/99604/detishki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484784"/>
            <a:ext cx="3707904" cy="4447877"/>
          </a:xfrm>
          <a:prstGeom prst="rect">
            <a:avLst/>
          </a:prstGeom>
          <a:noFill/>
        </p:spPr>
      </p:pic>
      <p:pic>
        <p:nvPicPr>
          <p:cNvPr id="3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764704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219_3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-531440"/>
            <a:ext cx="91440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5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rot="-3300000">
            <a:off x="3165035" y="1576358"/>
            <a:ext cx="1927167" cy="908456"/>
          </a:xfrm>
          <a:prstGeom prst="curvedDownArrow">
            <a:avLst>
              <a:gd name="adj1" fmla="val 25000"/>
              <a:gd name="adj2" fmla="val 29669"/>
              <a:gd name="adj3" fmla="val 7393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2564904"/>
            <a:ext cx="936104" cy="936104"/>
          </a:xfrm>
          <a:prstGeom prst="rect">
            <a:avLst/>
          </a:prstGeom>
          <a:noFill/>
        </p:spPr>
      </p:pic>
      <p:sp>
        <p:nvSpPr>
          <p:cNvPr id="22" name="Выгнутая вверх стрелка 21"/>
          <p:cNvSpPr/>
          <p:nvPr/>
        </p:nvSpPr>
        <p:spPr>
          <a:xfrm rot="-15180000">
            <a:off x="4292857" y="2220665"/>
            <a:ext cx="1781011" cy="734086"/>
          </a:xfrm>
          <a:prstGeom prst="curvedDownArrow">
            <a:avLst>
              <a:gd name="adj1" fmla="val 25000"/>
              <a:gd name="adj2" fmla="val 29669"/>
              <a:gd name="adj3" fmla="val 7393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4860000" flipV="1">
            <a:off x="2858631" y="3867405"/>
            <a:ext cx="2296760" cy="1137579"/>
          </a:xfrm>
          <a:prstGeom prst="curvedDownArrow">
            <a:avLst>
              <a:gd name="adj1" fmla="val 25000"/>
              <a:gd name="adj2" fmla="val 29669"/>
              <a:gd name="adj3" fmla="val 7393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27660000" flipH="1">
            <a:off x="4288989" y="4032602"/>
            <a:ext cx="2271052" cy="907185"/>
          </a:xfrm>
          <a:prstGeom prst="curvedDownArrow">
            <a:avLst>
              <a:gd name="adj1" fmla="val 25000"/>
              <a:gd name="adj2" fmla="val 55502"/>
              <a:gd name="adj3" fmla="val 7393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219_3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11560" y="-459432"/>
            <a:ext cx="7879080" cy="7786747"/>
          </a:xfrm>
          <a:prstGeom prst="rect">
            <a:avLst/>
          </a:prstGeom>
        </p:spPr>
        <p:txBody>
          <a:bodyPr vert="vert" wrap="square">
            <a:spAutoFit/>
          </a:bodyPr>
          <a:lstStyle/>
          <a:p>
            <a:pPr algn="ctr"/>
            <a:r>
              <a:rPr lang="ru-RU" sz="50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5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rot="-360000">
            <a:off x="4614202" y="2231090"/>
            <a:ext cx="1927167" cy="908456"/>
          </a:xfrm>
          <a:prstGeom prst="curvedDownArrow">
            <a:avLst>
              <a:gd name="adj1" fmla="val 25000"/>
              <a:gd name="adj2" fmla="val 29669"/>
              <a:gd name="adj3" fmla="val 7393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-12120000">
            <a:off x="4932685" y="3447832"/>
            <a:ext cx="1781011" cy="734086"/>
          </a:xfrm>
          <a:prstGeom prst="curvedDownArrow">
            <a:avLst>
              <a:gd name="adj1" fmla="val 25000"/>
              <a:gd name="adj2" fmla="val 29669"/>
              <a:gd name="adj3" fmla="val 7393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7500000" flipV="1">
            <a:off x="1955942" y="2542977"/>
            <a:ext cx="2296760" cy="1137579"/>
          </a:xfrm>
          <a:prstGeom prst="curvedDownArrow">
            <a:avLst>
              <a:gd name="adj1" fmla="val 25000"/>
              <a:gd name="adj2" fmla="val 29669"/>
              <a:gd name="adj3" fmla="val 7393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29460000" flipH="1">
            <a:off x="2867594" y="3409903"/>
            <a:ext cx="2271052" cy="907185"/>
          </a:xfrm>
          <a:prstGeom prst="curvedDownArrow">
            <a:avLst>
              <a:gd name="adj1" fmla="val 25000"/>
              <a:gd name="adj2" fmla="val 55502"/>
              <a:gd name="adj3" fmla="val 7393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2852936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219_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D:\Библиотеки\Документы\(черн) рис интернет\k6oRf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908720"/>
            <a:ext cx="3744416" cy="487432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70229"/>
            <a:ext cx="6768752" cy="6519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0_6a4bc_2489f3c0_l.jpg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835696" y="620688"/>
            <a:ext cx="5112568" cy="512538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hotoshopia.su/uploads/posts/2011-09/n5gom1uruc.jpg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7" name="Picture 1" descr="D:\Библиотеки\Документы\(черн) рис интернет\e11bd744eee3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64704"/>
            <a:ext cx="9144000" cy="4824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772816"/>
            <a:ext cx="4913832" cy="928694"/>
          </a:xfrm>
        </p:spPr>
        <p:txBody>
          <a:bodyPr>
            <a:noAutofit/>
          </a:bodyPr>
          <a:lstStyle/>
          <a:p>
            <a:r>
              <a:rPr lang="ru-RU" sz="48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Кинезиология</a:t>
            </a:r>
            <a:endParaRPr lang="ru-RU" sz="4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7488832" cy="24311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наука </a:t>
            </a:r>
            <a:r>
              <a:rPr lang="ru-RU" sz="3600" b="1" dirty="0">
                <a:solidFill>
                  <a:srgbClr val="002060"/>
                </a:solidFill>
              </a:rPr>
              <a:t>о развитии умственных способностей и физического здоровья </a:t>
            </a:r>
            <a:r>
              <a:rPr lang="ru-RU" sz="3600" b="1" dirty="0" smtClean="0">
                <a:solidFill>
                  <a:srgbClr val="002060"/>
                </a:solidFill>
              </a:rPr>
              <a:t>с помощью специальных двигательных упражнений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User\Desktop\0_6a4bc_2489f3c0_l.jpg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971600" y="0"/>
            <a:ext cx="2370323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Библиотеки\Документы\Рабочий стол 13.06.14\1263382790_1600x1200_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548679"/>
            <a:ext cx="6789403" cy="49100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554682" cy="11430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ru-RU" sz="4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Дыхательные упражнения</a:t>
            </a:r>
          </a:p>
        </p:txBody>
      </p:sp>
      <p:pic>
        <p:nvPicPr>
          <p:cNvPr id="6" name="Picture 2" descr="C:\Users\User\Desktop\0_6a4bc_2489f3c0_l.jpg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2873119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D:\Библиотеки\Документы\(черн) рис интернет\330026694634_86445_image0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1" y="476672"/>
            <a:ext cx="6432715" cy="482453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5661248"/>
            <a:ext cx="5818378" cy="854968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«Небо синее»</a:t>
            </a:r>
            <a:endParaRPr lang="ru-RU" sz="48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er\Desktop\0_6a4bc_2489f3c0_l.jpg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9" y="-171401"/>
            <a:ext cx="3059832" cy="30675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Библиотеки\Документы\Рабочий стол 13.06.14\1263382771_1600x1200_33.jpg"/>
          <p:cNvPicPr>
            <a:picLocks noChangeAspect="1" noChangeArrowheads="1"/>
          </p:cNvPicPr>
          <p:nvPr/>
        </p:nvPicPr>
        <p:blipFill>
          <a:blip r:embed="rId2" cstate="screen">
            <a:lum contrast="10000"/>
          </a:blip>
          <a:srcRect/>
          <a:stretch>
            <a:fillRect/>
          </a:stretch>
        </p:blipFill>
        <p:spPr bwMode="auto">
          <a:xfrm>
            <a:off x="1187624" y="908720"/>
            <a:ext cx="6720747" cy="5040560"/>
          </a:xfrm>
          <a:prstGeom prst="rect">
            <a:avLst/>
          </a:prstGeom>
          <a:noFill/>
        </p:spPr>
      </p:pic>
      <p:pic>
        <p:nvPicPr>
          <p:cNvPr id="6" name="Picture 2" descr="C:\Users\User\Desktop\0_6a4bc_2489f3c0_l.jpg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70881" y="-387424"/>
            <a:ext cx="2873119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shopia.su/uploads/posts/2011-09/n5gom1uruc.jpg"/>
          <p:cNvPicPr>
            <a:picLocks noChangeAspect="1" noChangeArrowheads="1"/>
          </p:cNvPicPr>
          <p:nvPr/>
        </p:nvPicPr>
        <p:blipFill>
          <a:blip r:embed="rId2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0_6a4bc_2489f3c0_l.jpg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-675456"/>
            <a:ext cx="5688632" cy="570288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Библиотеки\Документы\Рабочий стол 13.06.14\1263382815_1600x1200_14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2483768" y="692696"/>
            <a:ext cx="590135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5229200"/>
            <a:ext cx="8712968" cy="137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4800" b="1" dirty="0" smtClean="0">
                <a:solidFill>
                  <a:srgbClr val="002060"/>
                </a:solidFill>
              </a:rPr>
              <a:t>Упражнения для профилактики нарушений зрения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User\Desktop\0_6a4bc_2489f3c0_l.jpg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2657635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219_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1916832"/>
            <a:ext cx="2060848" cy="2060848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4572000" y="4581128"/>
            <a:ext cx="30963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1403648" y="5589240"/>
            <a:ext cx="30963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4797152"/>
            <a:ext cx="574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219_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1916832"/>
            <a:ext cx="2060848" cy="2060848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 rot="16200000">
            <a:off x="4463988" y="2528900"/>
            <a:ext cx="30963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6200000" flipH="1">
            <a:off x="5400092" y="4761148"/>
            <a:ext cx="309634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3068960"/>
            <a:ext cx="574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219_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340768"/>
            <a:ext cx="2060848" cy="2060848"/>
          </a:xfrm>
          <a:prstGeom prst="rect">
            <a:avLst/>
          </a:prstGeom>
          <a:noFill/>
        </p:spPr>
      </p:pic>
      <p:sp>
        <p:nvSpPr>
          <p:cNvPr id="8" name="Выгнутая вверх стрелка 7"/>
          <p:cNvSpPr/>
          <p:nvPr/>
        </p:nvSpPr>
        <p:spPr>
          <a:xfrm rot="5400000">
            <a:off x="3707904" y="4293096"/>
            <a:ext cx="3024336" cy="1440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6200000">
            <a:off x="2195736" y="4149080"/>
            <a:ext cx="3024336" cy="1440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4437112"/>
            <a:ext cx="574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219_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340768"/>
            <a:ext cx="2060848" cy="2060848"/>
          </a:xfrm>
          <a:prstGeom prst="rect">
            <a:avLst/>
          </a:prstGeom>
          <a:noFill/>
        </p:spPr>
      </p:pic>
      <p:sp>
        <p:nvSpPr>
          <p:cNvPr id="8" name="Выгнутая вверх стрелка 7"/>
          <p:cNvSpPr/>
          <p:nvPr/>
        </p:nvSpPr>
        <p:spPr>
          <a:xfrm rot="16200000" flipV="1">
            <a:off x="3635896" y="4149080"/>
            <a:ext cx="3024336" cy="1440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6200000" flipH="1">
            <a:off x="2123728" y="4293096"/>
            <a:ext cx="3024336" cy="14401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437112"/>
            <a:ext cx="574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219_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2636912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i="1" dirty="0" smtClean="0">
                <a:solidFill>
                  <a:srgbClr val="FFFF00"/>
                </a:solidFill>
                <a:latin typeface="Segoe Script" pitchFamily="34" charset="0"/>
              </a:rPr>
              <a:t>Саша</a:t>
            </a:r>
            <a:endParaRPr lang="ru-RU" sz="15000" i="1" dirty="0">
              <a:solidFill>
                <a:srgbClr val="FFFF00"/>
              </a:solidFill>
              <a:latin typeface="Segoe Script" pitchFamily="34" charset="0"/>
            </a:endParaRPr>
          </a:p>
        </p:txBody>
      </p:sp>
      <p:pic>
        <p:nvPicPr>
          <p:cNvPr id="3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124744"/>
            <a:ext cx="2060848" cy="206084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p219_3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:\Библиотеки\Документы\(черн) рис интернет\106366633_solntse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196752"/>
            <a:ext cx="2060848" cy="206084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 rot="14400000" flipH="1">
            <a:off x="4144418" y="4366323"/>
            <a:ext cx="274668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3203848" y="5733256"/>
            <a:ext cx="2746689" cy="465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8000000">
            <a:off x="2416226" y="4294315"/>
            <a:ext cx="274668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4365104"/>
            <a:ext cx="5741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00"/>
      </a:dk1>
      <a:lt1>
        <a:srgbClr val="C5E799"/>
      </a:lt1>
      <a:dk2>
        <a:srgbClr val="C5E799"/>
      </a:dk2>
      <a:lt2>
        <a:srgbClr val="A9DB66"/>
      </a:lt2>
      <a:accent1>
        <a:srgbClr val="FFFF00"/>
      </a:accent1>
      <a:accent2>
        <a:srgbClr val="FDC97C"/>
      </a:accent2>
      <a:accent3>
        <a:srgbClr val="783F04"/>
      </a:accent3>
      <a:accent4>
        <a:srgbClr val="B45F06"/>
      </a:accent4>
      <a:accent5>
        <a:srgbClr val="997339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58</Words>
  <Application>Microsoft Office PowerPoint</Application>
  <PresentationFormat>Экран (4:3)</PresentationFormat>
  <Paragraphs>21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1_Тема Office</vt:lpstr>
      <vt:lpstr>СОЛНЦЕ В ЛАДОНЯХ</vt:lpstr>
      <vt:lpstr>Кинезиология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Упражнения для развития слуха и зрения</vt:lpstr>
      <vt:lpstr>Слайд 15</vt:lpstr>
      <vt:lpstr>Слайд 16</vt:lpstr>
      <vt:lpstr>Слайд 17</vt:lpstr>
      <vt:lpstr>Слайд 18</vt:lpstr>
      <vt:lpstr>Слайд 19</vt:lpstr>
      <vt:lpstr>Дыхательные упражнения</vt:lpstr>
      <vt:lpstr>«Небо синее»</vt:lpstr>
      <vt:lpstr>Слайд 22</vt:lpstr>
      <vt:lpstr>Слайд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ЛАДОНЬ ПОЛНАЯ СОЛНЦА</dc:title>
  <dc:creator>Калашникова Марина Алексеевна</dc:creator>
  <cp:lastModifiedBy>User</cp:lastModifiedBy>
  <cp:revision>26</cp:revision>
  <dcterms:created xsi:type="dcterms:W3CDTF">2010-11-16T20:45:38Z</dcterms:created>
  <dcterms:modified xsi:type="dcterms:W3CDTF">2014-07-06T19:43:37Z</dcterms:modified>
</cp:coreProperties>
</file>