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5" r:id="rId4"/>
    <p:sldId id="273" r:id="rId5"/>
    <p:sldId id="27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E3BF-206F-4014-8768-3C795430E76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EA09-D453-4CC3-BFD2-5BC3FF070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53DA-FA6D-4F5F-A92A-A5E0E1694D58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81C0-606A-45B9-ACE8-8066EC27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useum.ru/imgB.asp?34626"/>
          <p:cNvPicPr>
            <a:picLocks noChangeAspect="1" noChangeArrowheads="1"/>
          </p:cNvPicPr>
          <p:nvPr/>
        </p:nvPicPr>
        <p:blipFill>
          <a:blip r:embed="rId2" cstate="print"/>
          <a:srcRect t="24480"/>
          <a:stretch>
            <a:fillRect/>
          </a:stretch>
        </p:blipFill>
        <p:spPr bwMode="auto">
          <a:xfrm>
            <a:off x="899592" y="1556792"/>
            <a:ext cx="7416824" cy="4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86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ВИТАМИННАЯ </a:t>
            </a:r>
            <a:r>
              <a:rPr lang="ru-RU" sz="4800" b="1" dirty="0">
                <a:solidFill>
                  <a:srgbClr val="006600"/>
                </a:solidFill>
              </a:rPr>
              <a:t>КОРЗИНА </a:t>
            </a:r>
            <a:r>
              <a:rPr lang="ru-RU" sz="4800" b="1" dirty="0" smtClean="0">
                <a:solidFill>
                  <a:srgbClr val="006600"/>
                </a:solidFill>
              </a:rPr>
              <a:t>КУБАНИ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04056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Психолого-валеологическое</a:t>
            </a:r>
            <a:r>
              <a:rPr lang="ru-RU" sz="2400" b="1" i="1" dirty="0" smtClean="0">
                <a:solidFill>
                  <a:srgbClr val="002060"/>
                </a:solidFill>
              </a:rPr>
              <a:t> занятие с младшими школьниками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obovye.ucoz.ru/_ph/1/2/508761119.jpg"/>
          <p:cNvPicPr>
            <a:picLocks noChangeAspect="1" noChangeArrowheads="1"/>
          </p:cNvPicPr>
          <p:nvPr/>
        </p:nvPicPr>
        <p:blipFill>
          <a:blip r:embed="rId2" cstate="print"/>
          <a:srcRect l="19014"/>
          <a:stretch>
            <a:fillRect/>
          </a:stretch>
        </p:blipFill>
        <p:spPr bwMode="auto">
          <a:xfrm>
            <a:off x="2771800" y="4941168"/>
            <a:ext cx="2088232" cy="1718998"/>
          </a:xfrm>
          <a:prstGeom prst="rect">
            <a:avLst/>
          </a:prstGeom>
          <a:noFill/>
        </p:spPr>
      </p:pic>
      <p:pic>
        <p:nvPicPr>
          <p:cNvPr id="5" name="Picture 26" descr="http://www.imdiet.net/images/products/4794c6ded238d870046cdfa31a8bcacd.jpg"/>
          <p:cNvPicPr>
            <a:picLocks noChangeAspect="1" noChangeArrowheads="1"/>
          </p:cNvPicPr>
          <p:nvPr/>
        </p:nvPicPr>
        <p:blipFill>
          <a:blip r:embed="rId3" cstate="print"/>
          <a:srcRect l="6392" t="3419" r="6428" b="7692"/>
          <a:stretch>
            <a:fillRect/>
          </a:stretch>
        </p:blipFill>
        <p:spPr bwMode="auto">
          <a:xfrm>
            <a:off x="179513" y="4559948"/>
            <a:ext cx="2664296" cy="2037403"/>
          </a:xfrm>
          <a:prstGeom prst="rect">
            <a:avLst/>
          </a:prstGeom>
          <a:noFill/>
        </p:spPr>
      </p:pic>
      <p:pic>
        <p:nvPicPr>
          <p:cNvPr id="9" name="Picture 22" descr="http://st2-fashiony.ru/pic/beauty/pic/31923/14.jpg"/>
          <p:cNvPicPr>
            <a:picLocks noChangeAspect="1" noChangeArrowheads="1"/>
          </p:cNvPicPr>
          <p:nvPr/>
        </p:nvPicPr>
        <p:blipFill>
          <a:blip r:embed="rId4" cstate="print"/>
          <a:srcRect b="6542"/>
          <a:stretch>
            <a:fillRect/>
          </a:stretch>
        </p:blipFill>
        <p:spPr bwMode="auto">
          <a:xfrm>
            <a:off x="2123728" y="3140968"/>
            <a:ext cx="1766545" cy="1872208"/>
          </a:xfrm>
          <a:prstGeom prst="rect">
            <a:avLst/>
          </a:prstGeom>
          <a:noFill/>
        </p:spPr>
      </p:pic>
      <p:pic>
        <p:nvPicPr>
          <p:cNvPr id="6" name="Picture 4" descr="http://www.unceai.ro/image/cache/data/Zana/Lifestyle/Frumusete/Tratarea%20vergeturilor%20cu%20remedii%20naturiste/Tratarea-vergeturilor-cu-remedii-naturiste-2-550x415.gif"/>
          <p:cNvPicPr>
            <a:picLocks noChangeAspect="1" noChangeArrowheads="1"/>
          </p:cNvPicPr>
          <p:nvPr/>
        </p:nvPicPr>
        <p:blipFill>
          <a:blip r:embed="rId5" cstate="print"/>
          <a:srcRect t="5991" b="5646"/>
          <a:stretch>
            <a:fillRect/>
          </a:stretch>
        </p:blipFill>
        <p:spPr bwMode="auto">
          <a:xfrm>
            <a:off x="4716016" y="3717032"/>
            <a:ext cx="4427984" cy="2952328"/>
          </a:xfrm>
          <a:prstGeom prst="rect">
            <a:avLst/>
          </a:prstGeom>
          <a:noFill/>
        </p:spPr>
      </p:pic>
      <p:pic>
        <p:nvPicPr>
          <p:cNvPr id="13" name="Picture 10" descr="http://www.scribydoo.com/images/Fruits-Vegetables/15-Haricot-Vert.png"/>
          <p:cNvPicPr>
            <a:picLocks noChangeAspect="1" noChangeArrowheads="1"/>
          </p:cNvPicPr>
          <p:nvPr/>
        </p:nvPicPr>
        <p:blipFill>
          <a:blip r:embed="rId6" cstate="print"/>
          <a:srcRect t="5926" b="14074"/>
          <a:stretch>
            <a:fillRect/>
          </a:stretch>
        </p:blipFill>
        <p:spPr bwMode="auto">
          <a:xfrm>
            <a:off x="5436096" y="0"/>
            <a:ext cx="3707904" cy="2224742"/>
          </a:xfrm>
          <a:prstGeom prst="rect">
            <a:avLst/>
          </a:prstGeom>
          <a:noFill/>
        </p:spPr>
      </p:pic>
      <p:pic>
        <p:nvPicPr>
          <p:cNvPr id="8" name="Picture 4" descr="http://kulinariyaworld.ru/wp-content/uploads/61_0.jpg"/>
          <p:cNvPicPr>
            <a:picLocks noChangeAspect="1" noChangeArrowheads="1"/>
          </p:cNvPicPr>
          <p:nvPr/>
        </p:nvPicPr>
        <p:blipFill>
          <a:blip r:embed="rId7" cstate="print"/>
          <a:srcRect t="22992" b="21826"/>
          <a:stretch>
            <a:fillRect/>
          </a:stretch>
        </p:blipFill>
        <p:spPr bwMode="auto">
          <a:xfrm>
            <a:off x="251520" y="260648"/>
            <a:ext cx="2267744" cy="1251372"/>
          </a:xfrm>
          <a:prstGeom prst="rect">
            <a:avLst/>
          </a:prstGeom>
          <a:noFill/>
        </p:spPr>
      </p:pic>
      <p:pic>
        <p:nvPicPr>
          <p:cNvPr id="11" name="Picture 10" descr="http://img0.liveinternet.ru/images/attach/c/2/73/323/73323772_milk16b.jpg"/>
          <p:cNvPicPr>
            <a:picLocks noChangeAspect="1" noChangeArrowheads="1"/>
          </p:cNvPicPr>
          <p:nvPr/>
        </p:nvPicPr>
        <p:blipFill>
          <a:blip r:embed="rId8" cstate="print"/>
          <a:srcRect l="14286" t="8473" r="17143" b="6222"/>
          <a:stretch>
            <a:fillRect/>
          </a:stretch>
        </p:blipFill>
        <p:spPr bwMode="auto">
          <a:xfrm>
            <a:off x="179513" y="3284984"/>
            <a:ext cx="1656184" cy="1389536"/>
          </a:xfrm>
          <a:prstGeom prst="rect">
            <a:avLst/>
          </a:prstGeom>
          <a:noFill/>
        </p:spPr>
      </p:pic>
      <p:pic>
        <p:nvPicPr>
          <p:cNvPr id="10" name="Picture 4" descr="http://im1-tub-ru.yandex.net/i?id=235839901-5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700808"/>
            <a:ext cx="1979712" cy="1613896"/>
          </a:xfrm>
          <a:prstGeom prst="rect">
            <a:avLst/>
          </a:prstGeom>
          <a:noFill/>
        </p:spPr>
      </p:pic>
      <p:pic>
        <p:nvPicPr>
          <p:cNvPr id="7" name="Picture 18" descr="http://sovetchiki.com/uploads/imagecache/gallery-big/gallery/eat/fotolia_158457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88640"/>
            <a:ext cx="2591130" cy="204898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996952"/>
            <a:ext cx="153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Железо</a:t>
            </a:r>
            <a:endParaRPr lang="ru-RU" sz="3200" b="1" dirty="0"/>
          </a:p>
        </p:txBody>
      </p:sp>
      <p:pic>
        <p:nvPicPr>
          <p:cNvPr id="14" name="Picture 8" descr="http://lady.mail.ru/pic/product/67/67/pic.67.0.200x150.jpg"/>
          <p:cNvPicPr>
            <a:picLocks noChangeAspect="1" noChangeArrowheads="1"/>
          </p:cNvPicPr>
          <p:nvPr/>
        </p:nvPicPr>
        <p:blipFill>
          <a:blip r:embed="rId11" cstate="print"/>
          <a:srcRect t="16845"/>
          <a:stretch>
            <a:fillRect/>
          </a:stretch>
        </p:blipFill>
        <p:spPr bwMode="auto">
          <a:xfrm>
            <a:off x="7380312" y="2204864"/>
            <a:ext cx="1547664" cy="965224"/>
          </a:xfrm>
          <a:prstGeom prst="rect">
            <a:avLst/>
          </a:prstGeom>
          <a:noFill/>
        </p:spPr>
      </p:pic>
      <p:pic>
        <p:nvPicPr>
          <p:cNvPr id="15" name="Picture 12" descr="http://crosti.ru/patterns/00/04/1c/f385a12cc5/pictur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2420888"/>
            <a:ext cx="1674225" cy="1457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krasnodar.fruitinfo.ru/data/tradeboard/29564/tradeboardwLFxGQ_img.jpg"/>
          <p:cNvPicPr>
            <a:picLocks noChangeAspect="1" noChangeArrowheads="1"/>
          </p:cNvPicPr>
          <p:nvPr/>
        </p:nvPicPr>
        <p:blipFill>
          <a:blip r:embed="rId2" cstate="print"/>
          <a:srcRect l="1820" t="9680" r="3538" b="17723"/>
          <a:stretch>
            <a:fillRect/>
          </a:stretch>
        </p:blipFill>
        <p:spPr bwMode="auto">
          <a:xfrm>
            <a:off x="5025142" y="260648"/>
            <a:ext cx="4118858" cy="2376264"/>
          </a:xfrm>
          <a:prstGeom prst="rect">
            <a:avLst/>
          </a:prstGeom>
          <a:noFill/>
        </p:spPr>
      </p:pic>
      <p:pic>
        <p:nvPicPr>
          <p:cNvPr id="7" name="Picture 10" descr="http://www.top4man.ru/UserFiles/Redkin2/!!!/essential_carr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48571" y="3140968"/>
            <a:ext cx="4495429" cy="2996952"/>
          </a:xfrm>
          <a:prstGeom prst="rect">
            <a:avLst/>
          </a:prstGeom>
          <a:noFill/>
        </p:spPr>
      </p:pic>
      <p:pic>
        <p:nvPicPr>
          <p:cNvPr id="6" name="Picture 22" descr="http://900igr.net/datai/biologija/Plodi/0008-017-Sukh-plodi.jpg"/>
          <p:cNvPicPr>
            <a:picLocks noChangeAspect="1" noChangeArrowheads="1"/>
          </p:cNvPicPr>
          <p:nvPr/>
        </p:nvPicPr>
        <p:blipFill>
          <a:blip r:embed="rId4" cstate="print"/>
          <a:srcRect l="16089" t="6906" r="8061" b="6766"/>
          <a:stretch>
            <a:fillRect/>
          </a:stretch>
        </p:blipFill>
        <p:spPr bwMode="auto">
          <a:xfrm>
            <a:off x="251520" y="4365104"/>
            <a:ext cx="2880320" cy="2182061"/>
          </a:xfrm>
          <a:prstGeom prst="rect">
            <a:avLst/>
          </a:prstGeom>
          <a:noFill/>
        </p:spPr>
      </p:pic>
      <p:pic>
        <p:nvPicPr>
          <p:cNvPr id="5" name="Picture 22" descr="http://astana-kulinar.kz/upload/iblock/b19/b198f751d3a0649c27bd0991828fea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97322" cy="306896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563888" y="2276872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924944"/>
            <a:ext cx="2232248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Пищевые </a:t>
            </a:r>
          </a:p>
          <a:p>
            <a:pPr algn="ctr">
              <a:lnSpc>
                <a:spcPts val="3000"/>
              </a:lnSpc>
            </a:pPr>
            <a:r>
              <a:rPr lang="ru-RU" sz="3200" b="1" dirty="0" smtClean="0"/>
              <a:t>волокна</a:t>
            </a:r>
            <a:endParaRPr lang="ru-RU" sz="3200" b="1" dirty="0"/>
          </a:p>
        </p:txBody>
      </p:sp>
      <p:pic>
        <p:nvPicPr>
          <p:cNvPr id="34820" name="Picture 4" descr="http://stat21.privet.ru/lr/0c2e1e629353745dfe050f57369106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276872"/>
            <a:ext cx="1954300" cy="1467228"/>
          </a:xfrm>
          <a:prstGeom prst="rect">
            <a:avLst/>
          </a:prstGeom>
          <a:noFill/>
        </p:spPr>
      </p:pic>
      <p:pic>
        <p:nvPicPr>
          <p:cNvPr id="9" name="Picture 4" descr="http://im7-tub-ru.yandex.net/i?id=162722094-67-72&amp;n=21"/>
          <p:cNvPicPr>
            <a:picLocks noChangeAspect="1" noChangeArrowheads="1"/>
          </p:cNvPicPr>
          <p:nvPr/>
        </p:nvPicPr>
        <p:blipFill>
          <a:blip r:embed="rId7" cstate="print"/>
          <a:srcRect l="12612" t="12500" r="9613" b="6250"/>
          <a:stretch>
            <a:fillRect/>
          </a:stretch>
        </p:blipFill>
        <p:spPr bwMode="auto">
          <a:xfrm>
            <a:off x="3131840" y="4365104"/>
            <a:ext cx="1800200" cy="12650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malahov-plus.com/uploads/forum/images/2010-09/1283775963.jpg"/>
          <p:cNvPicPr>
            <a:picLocks noChangeAspect="1" noChangeArrowheads="1"/>
          </p:cNvPicPr>
          <p:nvPr/>
        </p:nvPicPr>
        <p:blipFill>
          <a:blip r:embed="rId2" cstate="print"/>
          <a:srcRect t="10246"/>
          <a:stretch>
            <a:fillRect/>
          </a:stretch>
        </p:blipFill>
        <p:spPr bwMode="auto">
          <a:xfrm>
            <a:off x="5652120" y="0"/>
            <a:ext cx="3491880" cy="417552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91880" y="2204864"/>
            <a:ext cx="2232248" cy="2088232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068960"/>
            <a:ext cx="2303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Фитонциды</a:t>
            </a:r>
            <a:endParaRPr lang="ru-RU" sz="3200" b="1" dirty="0"/>
          </a:p>
        </p:txBody>
      </p:sp>
      <p:pic>
        <p:nvPicPr>
          <p:cNvPr id="5" name="Picture 8" descr="http://www.medikforum.ru/news/uploads/posts/2012-12/1355505021_ches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27784" cy="1970838"/>
          </a:xfrm>
          <a:prstGeom prst="rect">
            <a:avLst/>
          </a:prstGeom>
          <a:noFill/>
        </p:spPr>
      </p:pic>
      <p:pic>
        <p:nvPicPr>
          <p:cNvPr id="32776" name="Picture 8" descr="http://www.15a20.com.mx/advf/imagenes/2012/09/5050c9b6dd8ce_615x409.jpg"/>
          <p:cNvPicPr>
            <a:picLocks noChangeAspect="1" noChangeArrowheads="1"/>
          </p:cNvPicPr>
          <p:nvPr/>
        </p:nvPicPr>
        <p:blipFill>
          <a:blip r:embed="rId4" cstate="print"/>
          <a:srcRect l="7376" t="27726" r="4118" b="18671"/>
          <a:stretch>
            <a:fillRect/>
          </a:stretch>
        </p:blipFill>
        <p:spPr bwMode="auto">
          <a:xfrm>
            <a:off x="3923928" y="4581128"/>
            <a:ext cx="4747562" cy="1912213"/>
          </a:xfrm>
          <a:prstGeom prst="rect">
            <a:avLst/>
          </a:prstGeom>
          <a:noFill/>
        </p:spPr>
      </p:pic>
      <p:pic>
        <p:nvPicPr>
          <p:cNvPr id="32778" name="Picture 10" descr="http://sanatate.md/data/pic/news/0044/4478/8_6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2011815" cy="1971579"/>
          </a:xfrm>
          <a:prstGeom prst="rect">
            <a:avLst/>
          </a:prstGeom>
          <a:noFill/>
        </p:spPr>
      </p:pic>
      <p:pic>
        <p:nvPicPr>
          <p:cNvPr id="6" name="Picture 16" descr="http://mediry.ru/sites/default/files/imagecache/312x204/shop_group_image2982_0.jpg"/>
          <p:cNvPicPr>
            <a:picLocks noChangeAspect="1" noChangeArrowheads="1"/>
          </p:cNvPicPr>
          <p:nvPr/>
        </p:nvPicPr>
        <p:blipFill>
          <a:blip r:embed="rId6" cstate="print"/>
          <a:srcRect l="20022" t="9677" r="4047" b="9677"/>
          <a:stretch>
            <a:fillRect/>
          </a:stretch>
        </p:blipFill>
        <p:spPr bwMode="auto">
          <a:xfrm>
            <a:off x="3491880" y="188640"/>
            <a:ext cx="2695980" cy="1872208"/>
          </a:xfrm>
          <a:prstGeom prst="rect">
            <a:avLst/>
          </a:prstGeom>
          <a:noFill/>
        </p:spPr>
      </p:pic>
      <p:pic>
        <p:nvPicPr>
          <p:cNvPr id="32770" name="Picture 2" descr="http://img0.liveinternet.ru/images/attach/b/4/103/562/103562952_large_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21088"/>
            <a:ext cx="294483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mak.by/uploads/posts/2013-02/f-092-m.jpg"/>
          <p:cNvPicPr>
            <a:picLocks noChangeAspect="1" noChangeArrowheads="1"/>
          </p:cNvPicPr>
          <p:nvPr/>
        </p:nvPicPr>
        <p:blipFill>
          <a:blip r:embed="rId2" cstate="print"/>
          <a:srcRect l="11961" t="8199" r="8660" b="3246"/>
          <a:stretch>
            <a:fillRect/>
          </a:stretch>
        </p:blipFill>
        <p:spPr bwMode="auto">
          <a:xfrm>
            <a:off x="467544" y="3356992"/>
            <a:ext cx="3612401" cy="3096344"/>
          </a:xfrm>
          <a:prstGeom prst="rect">
            <a:avLst/>
          </a:prstGeom>
          <a:noFill/>
        </p:spPr>
      </p:pic>
      <p:pic>
        <p:nvPicPr>
          <p:cNvPr id="35846" name="Picture 6" descr="http://images3.alphacoders.com/262/262425.jpg"/>
          <p:cNvPicPr>
            <a:picLocks noChangeAspect="1" noChangeArrowheads="1"/>
          </p:cNvPicPr>
          <p:nvPr/>
        </p:nvPicPr>
        <p:blipFill>
          <a:blip r:embed="rId3" cstate="print"/>
          <a:srcRect l="11922"/>
          <a:stretch>
            <a:fillRect/>
          </a:stretch>
        </p:blipFill>
        <p:spPr bwMode="auto">
          <a:xfrm>
            <a:off x="4788024" y="3717032"/>
            <a:ext cx="4071276" cy="2888959"/>
          </a:xfrm>
          <a:prstGeom prst="rect">
            <a:avLst/>
          </a:prstGeom>
          <a:noFill/>
        </p:spPr>
      </p:pic>
      <p:pic>
        <p:nvPicPr>
          <p:cNvPr id="6" name="Picture 4" descr="http://antalpiti.ru/files/99604/detishk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2965699" cy="3557552"/>
          </a:xfrm>
          <a:prstGeom prst="rect">
            <a:avLst/>
          </a:prstGeom>
          <a:noFill/>
        </p:spPr>
      </p:pic>
      <p:pic>
        <p:nvPicPr>
          <p:cNvPr id="35850" name="Picture 10" descr="http://img0.liveinternet.ru/images/attach/c/7/97/380/97380242_5111852_0_6fcb3_d601a429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60648"/>
            <a:ext cx="257996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рукты овощи  Прочее Обои other Картинки Фото 37358949 Обои other Картинки Фото 37358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1" cy="5557800"/>
          </a:xfrm>
          <a:prstGeom prst="rect">
            <a:avLst/>
          </a:prstGeom>
          <a:noFill/>
        </p:spPr>
      </p:pic>
      <p:pic>
        <p:nvPicPr>
          <p:cNvPr id="3" name="Picture 4" descr="http://antalpiti.ru/files/99604/detishk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00448"/>
            <a:ext cx="2965699" cy="3557552"/>
          </a:xfrm>
          <a:prstGeom prst="rect">
            <a:avLst/>
          </a:prstGeom>
          <a:noFill/>
        </p:spPr>
      </p:pic>
      <p:pic>
        <p:nvPicPr>
          <p:cNvPr id="4" name="Picture 10" descr="http://img0.liveinternet.ru/images/attach/c/7/97/380/97380242_5111852_0_6fcb3_d601a42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57600"/>
            <a:ext cx="257996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ВИТАМИННАЯ КОРЗИНА КУБАНИ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ВИТАМИННАЯ КОРЗИНА КУБАНИ</dc:title>
  <dc:creator>User</dc:creator>
  <cp:lastModifiedBy>User</cp:lastModifiedBy>
  <cp:revision>16</cp:revision>
  <dcterms:created xsi:type="dcterms:W3CDTF">2014-06-26T19:17:25Z</dcterms:created>
  <dcterms:modified xsi:type="dcterms:W3CDTF">2014-11-22T21:19:17Z</dcterms:modified>
</cp:coreProperties>
</file>