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8" r:id="rId3"/>
    <p:sldId id="279" r:id="rId4"/>
    <p:sldId id="260" r:id="rId5"/>
    <p:sldId id="264" r:id="rId6"/>
    <p:sldId id="267" r:id="rId7"/>
    <p:sldId id="265" r:id="rId8"/>
    <p:sldId id="270" r:id="rId9"/>
    <p:sldId id="28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BE3BF-206F-4014-8768-3C795430E76A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5EA09-D453-4CC3-BFD2-5BC3FF070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5EA09-D453-4CC3-BFD2-5BC3FF0700F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53DA-FA6D-4F5F-A92A-A5E0E1694D58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81C0-606A-45B9-ACE8-8066EC27D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53DA-FA6D-4F5F-A92A-A5E0E1694D58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81C0-606A-45B9-ACE8-8066EC27D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53DA-FA6D-4F5F-A92A-A5E0E1694D58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81C0-606A-45B9-ACE8-8066EC27D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53DA-FA6D-4F5F-A92A-A5E0E1694D58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81C0-606A-45B9-ACE8-8066EC27D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53DA-FA6D-4F5F-A92A-A5E0E1694D58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81C0-606A-45B9-ACE8-8066EC27D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53DA-FA6D-4F5F-A92A-A5E0E1694D58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81C0-606A-45B9-ACE8-8066EC27D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53DA-FA6D-4F5F-A92A-A5E0E1694D58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81C0-606A-45B9-ACE8-8066EC27D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53DA-FA6D-4F5F-A92A-A5E0E1694D58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81C0-606A-45B9-ACE8-8066EC27D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53DA-FA6D-4F5F-A92A-A5E0E1694D58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81C0-606A-45B9-ACE8-8066EC27D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53DA-FA6D-4F5F-A92A-A5E0E1694D58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81C0-606A-45B9-ACE8-8066EC27D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53DA-FA6D-4F5F-A92A-A5E0E1694D58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81C0-606A-45B9-ACE8-8066EC27D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553DA-FA6D-4F5F-A92A-A5E0E1694D58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F81C0-606A-45B9-ACE8-8066EC27D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9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5.jpeg"/><Relationship Id="rId7" Type="http://schemas.openxmlformats.org/officeDocument/2006/relationships/image" Target="../media/image21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8.jpeg"/><Relationship Id="rId7" Type="http://schemas.openxmlformats.org/officeDocument/2006/relationships/image" Target="../media/image4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23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useum.ru/imgB.asp?34626"/>
          <p:cNvPicPr>
            <a:picLocks noChangeAspect="1" noChangeArrowheads="1"/>
          </p:cNvPicPr>
          <p:nvPr/>
        </p:nvPicPr>
        <p:blipFill>
          <a:blip r:embed="rId2" cstate="print"/>
          <a:srcRect t="24480"/>
          <a:stretch>
            <a:fillRect/>
          </a:stretch>
        </p:blipFill>
        <p:spPr bwMode="auto">
          <a:xfrm>
            <a:off x="899592" y="1556792"/>
            <a:ext cx="7416824" cy="425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92696"/>
            <a:ext cx="9144000" cy="86409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6600"/>
                </a:solidFill>
              </a:rPr>
              <a:t>ВИТАМИННАЯ </a:t>
            </a:r>
            <a:r>
              <a:rPr lang="ru-RU" sz="4800" b="1" dirty="0">
                <a:solidFill>
                  <a:srgbClr val="006600"/>
                </a:solidFill>
              </a:rPr>
              <a:t>КОРЗИНА </a:t>
            </a:r>
            <a:r>
              <a:rPr lang="ru-RU" sz="4800" b="1" dirty="0" smtClean="0">
                <a:solidFill>
                  <a:srgbClr val="006600"/>
                </a:solidFill>
              </a:rPr>
              <a:t>КУБАНИ</a:t>
            </a:r>
            <a:endParaRPr lang="ru-RU" sz="4800" dirty="0">
              <a:solidFill>
                <a:srgbClr val="0066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877272"/>
            <a:ext cx="9144000" cy="504056"/>
          </a:xfrm>
        </p:spPr>
        <p:txBody>
          <a:bodyPr>
            <a:noAutofit/>
          </a:bodyPr>
          <a:lstStyle/>
          <a:p>
            <a:r>
              <a:rPr lang="ru-RU" sz="2400" b="1" i="1" dirty="0" err="1" smtClean="0">
                <a:solidFill>
                  <a:srgbClr val="002060"/>
                </a:solidFill>
              </a:rPr>
              <a:t>Психолого-валеологическое</a:t>
            </a:r>
            <a:r>
              <a:rPr lang="ru-RU" sz="2400" b="1" i="1" dirty="0" smtClean="0">
                <a:solidFill>
                  <a:srgbClr val="002060"/>
                </a:solidFill>
              </a:rPr>
              <a:t> занятие с младшими школьниками</a:t>
            </a:r>
            <a:endParaRPr lang="ru-RU" sz="24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Библиотеки\Документы\Рабочий стол 13.06.14\4534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23865" cy="5229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фрукты овощи  Прочее Обои other Картинки Фото 37358949 Обои other Картинки Фото 373589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04664"/>
            <a:ext cx="7128792" cy="4455494"/>
          </a:xfrm>
          <a:prstGeom prst="rect">
            <a:avLst/>
          </a:prstGeom>
          <a:noFill/>
        </p:spPr>
      </p:pic>
      <p:pic>
        <p:nvPicPr>
          <p:cNvPr id="4" name="Picture 10" descr="http://img0.liveinternet.ru/images/attach/c/7/97/380/97380242_5111852_0_6fcb3_d601a429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7260" y="2996952"/>
            <a:ext cx="2766740" cy="3861048"/>
          </a:xfrm>
          <a:prstGeom prst="rect">
            <a:avLst/>
          </a:prstGeom>
          <a:noFill/>
        </p:spPr>
      </p:pic>
      <p:pic>
        <p:nvPicPr>
          <p:cNvPr id="23556" name="Picture 4" descr="http://antalpiti.ru/files/99604/detishk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16487"/>
            <a:ext cx="2952328" cy="354151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http://www.pentapostagma.gr/wp-content/uploads/2014/01/Cabbage.jpg"/>
          <p:cNvPicPr>
            <a:picLocks noChangeAspect="1" noChangeArrowheads="1"/>
          </p:cNvPicPr>
          <p:nvPr/>
        </p:nvPicPr>
        <p:blipFill>
          <a:blip r:embed="rId2" cstate="print"/>
          <a:srcRect l="3637" t="11628" r="3619" b="6977"/>
          <a:stretch>
            <a:fillRect/>
          </a:stretch>
        </p:blipFill>
        <p:spPr bwMode="auto">
          <a:xfrm>
            <a:off x="179512" y="4005064"/>
            <a:ext cx="4157136" cy="2852936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3563888" y="2276872"/>
            <a:ext cx="2232248" cy="2088232"/>
          </a:xfrm>
          <a:prstGeom prst="ellipse">
            <a:avLst/>
          </a:prstGeom>
          <a:solidFill>
            <a:srgbClr val="FF66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3068960"/>
            <a:ext cx="20649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Витамин С</a:t>
            </a:r>
            <a:endParaRPr lang="ru-RU" sz="3200" b="1" dirty="0"/>
          </a:p>
        </p:txBody>
      </p:sp>
      <p:pic>
        <p:nvPicPr>
          <p:cNvPr id="4114" name="Picture 18" descr="http://img1.liveinternet.ru/images/attach/c/9/108/544/108544191_5160421_COENTRO001.jpg"/>
          <p:cNvPicPr>
            <a:picLocks noChangeAspect="1" noChangeArrowheads="1"/>
          </p:cNvPicPr>
          <p:nvPr/>
        </p:nvPicPr>
        <p:blipFill>
          <a:blip r:embed="rId3" cstate="print"/>
          <a:srcRect l="8108"/>
          <a:stretch>
            <a:fillRect/>
          </a:stretch>
        </p:blipFill>
        <p:spPr bwMode="auto">
          <a:xfrm>
            <a:off x="6012160" y="2132856"/>
            <a:ext cx="2232248" cy="1824576"/>
          </a:xfrm>
          <a:prstGeom prst="rect">
            <a:avLst/>
          </a:prstGeom>
          <a:noFill/>
        </p:spPr>
      </p:pic>
      <p:pic>
        <p:nvPicPr>
          <p:cNvPr id="4116" name="Picture 20" descr="http://stroyteplicu.teplichniki.ru/luk.jpg"/>
          <p:cNvPicPr>
            <a:picLocks noChangeAspect="1" noChangeArrowheads="1"/>
          </p:cNvPicPr>
          <p:nvPr/>
        </p:nvPicPr>
        <p:blipFill>
          <a:blip r:embed="rId4" cstate="print"/>
          <a:srcRect t="7587" r="15571" b="8954"/>
          <a:stretch>
            <a:fillRect/>
          </a:stretch>
        </p:blipFill>
        <p:spPr bwMode="auto">
          <a:xfrm>
            <a:off x="323528" y="2204864"/>
            <a:ext cx="2808312" cy="1872208"/>
          </a:xfrm>
          <a:prstGeom prst="rect">
            <a:avLst/>
          </a:prstGeom>
          <a:noFill/>
        </p:spPr>
      </p:pic>
      <p:pic>
        <p:nvPicPr>
          <p:cNvPr id="14" name="Picture 12" descr="http://img1.liveinternet.ru/images/attach/c/4/78/540/78540329_2222299_6b10ba22797d555528c4f1c06d1ba434.jpg"/>
          <p:cNvPicPr>
            <a:picLocks noChangeAspect="1" noChangeArrowheads="1"/>
          </p:cNvPicPr>
          <p:nvPr/>
        </p:nvPicPr>
        <p:blipFill>
          <a:blip r:embed="rId5" cstate="print"/>
          <a:srcRect r="17949"/>
          <a:stretch>
            <a:fillRect/>
          </a:stretch>
        </p:blipFill>
        <p:spPr bwMode="auto">
          <a:xfrm>
            <a:off x="5940152" y="0"/>
            <a:ext cx="2880320" cy="2340260"/>
          </a:xfrm>
          <a:prstGeom prst="rect">
            <a:avLst/>
          </a:prstGeom>
          <a:noFill/>
        </p:spPr>
      </p:pic>
      <p:pic>
        <p:nvPicPr>
          <p:cNvPr id="4106" name="Picture 10" descr="http://img1.liveinternet.ru/images/attach/c/8/99/207/99207095_getImage__3_.jpg"/>
          <p:cNvPicPr>
            <a:picLocks noChangeAspect="1" noChangeArrowheads="1"/>
          </p:cNvPicPr>
          <p:nvPr/>
        </p:nvPicPr>
        <p:blipFill>
          <a:blip r:embed="rId6" cstate="print"/>
          <a:srcRect r="7026" b="6490"/>
          <a:stretch>
            <a:fillRect/>
          </a:stretch>
        </p:blipFill>
        <p:spPr bwMode="auto">
          <a:xfrm>
            <a:off x="5868144" y="3905362"/>
            <a:ext cx="2880320" cy="2658756"/>
          </a:xfrm>
          <a:prstGeom prst="rect">
            <a:avLst/>
          </a:prstGeom>
          <a:noFill/>
        </p:spPr>
      </p:pic>
      <p:pic>
        <p:nvPicPr>
          <p:cNvPr id="4112" name="Picture 16" descr="http://www.mega-ferma.ru/media/catalog/product/cache/1/image/600x600/9df78eab33525d08d6e5fb8d27136e95/m/i/milk17b.jpg"/>
          <p:cNvPicPr>
            <a:picLocks noChangeAspect="1" noChangeArrowheads="1"/>
          </p:cNvPicPr>
          <p:nvPr/>
        </p:nvPicPr>
        <p:blipFill>
          <a:blip r:embed="rId7" cstate="print"/>
          <a:srcRect t="17420" b="14159"/>
          <a:stretch>
            <a:fillRect/>
          </a:stretch>
        </p:blipFill>
        <p:spPr bwMode="auto">
          <a:xfrm>
            <a:off x="0" y="1"/>
            <a:ext cx="3131840" cy="2142838"/>
          </a:xfrm>
          <a:prstGeom prst="rect">
            <a:avLst/>
          </a:prstGeom>
          <a:noFill/>
        </p:spPr>
      </p:pic>
      <p:pic>
        <p:nvPicPr>
          <p:cNvPr id="4100" name="Picture 4" descr="http://im7-tub-ru.yandex.net/i?id=162722094-67-72&amp;n=21"/>
          <p:cNvPicPr>
            <a:picLocks noChangeAspect="1" noChangeArrowheads="1"/>
          </p:cNvPicPr>
          <p:nvPr/>
        </p:nvPicPr>
        <p:blipFill>
          <a:blip r:embed="rId8" cstate="print"/>
          <a:srcRect l="12612" t="12500" r="9613" b="6250"/>
          <a:stretch>
            <a:fillRect/>
          </a:stretch>
        </p:blipFill>
        <p:spPr bwMode="auto">
          <a:xfrm>
            <a:off x="3491880" y="548680"/>
            <a:ext cx="2254404" cy="15841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www.unceai.ro/image/cache/data/Zana/Lifestyle/Frumusete/Tratarea%20vergeturilor%20cu%20remedii%20naturiste/Tratarea-vergeturilor-cu-remedii-naturiste-2-550x41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815333"/>
            <a:ext cx="4032448" cy="3042667"/>
          </a:xfrm>
          <a:prstGeom prst="rect">
            <a:avLst/>
          </a:prstGeom>
          <a:noFill/>
        </p:spPr>
      </p:pic>
      <p:pic>
        <p:nvPicPr>
          <p:cNvPr id="13" name="Picture 22" descr="http://astana-kulinar.kz/upload/iblock/b19/b198f751d3a0649c27bd0991828fea0a.jpg"/>
          <p:cNvPicPr>
            <a:picLocks noChangeAspect="1" noChangeArrowheads="1"/>
          </p:cNvPicPr>
          <p:nvPr/>
        </p:nvPicPr>
        <p:blipFill>
          <a:blip r:embed="rId3" cstate="print"/>
          <a:srcRect t="11549" r="11623" b="8451"/>
          <a:stretch>
            <a:fillRect/>
          </a:stretch>
        </p:blipFill>
        <p:spPr bwMode="auto">
          <a:xfrm>
            <a:off x="3347864" y="188640"/>
            <a:ext cx="3425545" cy="2088232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3563888" y="2276872"/>
            <a:ext cx="2232248" cy="2088232"/>
          </a:xfrm>
          <a:prstGeom prst="ellipse">
            <a:avLst/>
          </a:prstGeom>
          <a:solidFill>
            <a:srgbClr val="FF66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3068960"/>
            <a:ext cx="20954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Витамин А</a:t>
            </a:r>
            <a:endParaRPr lang="ru-RU" sz="3200" b="1" dirty="0"/>
          </a:p>
        </p:txBody>
      </p:sp>
      <p:pic>
        <p:nvPicPr>
          <p:cNvPr id="12" name="Picture 18" descr="http://img05.rl0.ru/eda/c464x302/s2.afisha-eda.ru/Photos/120213175134-120327153641-p-O-petrushka.jpg"/>
          <p:cNvPicPr>
            <a:picLocks noChangeAspect="1" noChangeArrowheads="1"/>
          </p:cNvPicPr>
          <p:nvPr/>
        </p:nvPicPr>
        <p:blipFill>
          <a:blip r:embed="rId4" cstate="print"/>
          <a:srcRect t="9677"/>
          <a:stretch>
            <a:fillRect/>
          </a:stretch>
        </p:blipFill>
        <p:spPr bwMode="auto">
          <a:xfrm>
            <a:off x="0" y="2204864"/>
            <a:ext cx="2987824" cy="1756469"/>
          </a:xfrm>
          <a:prstGeom prst="rect">
            <a:avLst/>
          </a:prstGeom>
          <a:noFill/>
        </p:spPr>
      </p:pic>
      <p:pic>
        <p:nvPicPr>
          <p:cNvPr id="16" name="Picture 12" descr="http://img1.liveinternet.ru/images/attach/c/4/78/540/78540329_2222299_6b10ba22797d555528c4f1c06d1ba434.jpg"/>
          <p:cNvPicPr>
            <a:picLocks noChangeAspect="1" noChangeArrowheads="1"/>
          </p:cNvPicPr>
          <p:nvPr/>
        </p:nvPicPr>
        <p:blipFill>
          <a:blip r:embed="rId5" cstate="print"/>
          <a:srcRect l="12486" t="2676" r="23300"/>
          <a:stretch>
            <a:fillRect/>
          </a:stretch>
        </p:blipFill>
        <p:spPr bwMode="auto">
          <a:xfrm>
            <a:off x="6588224" y="980728"/>
            <a:ext cx="2304256" cy="2328259"/>
          </a:xfrm>
          <a:prstGeom prst="rect">
            <a:avLst/>
          </a:prstGeom>
          <a:noFill/>
        </p:spPr>
      </p:pic>
      <p:pic>
        <p:nvPicPr>
          <p:cNvPr id="23554" name="Picture 2" descr="http://www.hqoboi.com/img/food_/abrikos-foto-05.jpg"/>
          <p:cNvPicPr>
            <a:picLocks noChangeAspect="1" noChangeArrowheads="1"/>
          </p:cNvPicPr>
          <p:nvPr/>
        </p:nvPicPr>
        <p:blipFill>
          <a:blip r:embed="rId6" cstate="print"/>
          <a:srcRect l="12520" t="2996" r="9703" b="10131"/>
          <a:stretch>
            <a:fillRect/>
          </a:stretch>
        </p:blipFill>
        <p:spPr bwMode="auto">
          <a:xfrm>
            <a:off x="1115616" y="188640"/>
            <a:ext cx="1720743" cy="1782198"/>
          </a:xfrm>
          <a:prstGeom prst="rect">
            <a:avLst/>
          </a:prstGeom>
          <a:noFill/>
        </p:spPr>
      </p:pic>
      <p:pic>
        <p:nvPicPr>
          <p:cNvPr id="23558" name="Picture 6" descr="http://im2-tub-ru.yandex.net/i?id=529706261-57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4437112"/>
            <a:ext cx="2639938" cy="204119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6" name="Picture 10" descr="http://domicad.net.ua/blog/wp-content/uploads/2011/12/12881713071768.jpg"/>
          <p:cNvPicPr>
            <a:picLocks noChangeAspect="1" noChangeArrowheads="1"/>
          </p:cNvPicPr>
          <p:nvPr/>
        </p:nvPicPr>
        <p:blipFill>
          <a:blip r:embed="rId2" cstate="print"/>
          <a:srcRect t="24084" b="12254"/>
          <a:stretch>
            <a:fillRect/>
          </a:stretch>
        </p:blipFill>
        <p:spPr bwMode="auto">
          <a:xfrm>
            <a:off x="179512" y="3356992"/>
            <a:ext cx="3563888" cy="1836997"/>
          </a:xfrm>
          <a:prstGeom prst="rect">
            <a:avLst/>
          </a:prstGeom>
          <a:noFill/>
        </p:spPr>
      </p:pic>
      <p:pic>
        <p:nvPicPr>
          <p:cNvPr id="24590" name="Picture 14" descr="http://e-catalog.rusbiz.ru/user_images/ru/prod_picture/12969897484f0af61304b37.jpg"/>
          <p:cNvPicPr>
            <a:picLocks noChangeAspect="1" noChangeArrowheads="1"/>
          </p:cNvPicPr>
          <p:nvPr/>
        </p:nvPicPr>
        <p:blipFill>
          <a:blip r:embed="rId3" cstate="print"/>
          <a:srcRect l="6048" t="15120" r="6257" b="18353"/>
          <a:stretch>
            <a:fillRect/>
          </a:stretch>
        </p:blipFill>
        <p:spPr bwMode="auto">
          <a:xfrm>
            <a:off x="5586151" y="4158942"/>
            <a:ext cx="3557849" cy="2699058"/>
          </a:xfrm>
          <a:prstGeom prst="rect">
            <a:avLst/>
          </a:prstGeom>
          <a:noFill/>
        </p:spPr>
      </p:pic>
      <p:pic>
        <p:nvPicPr>
          <p:cNvPr id="24582" name="Picture 6" descr="http://img.inforico.ua/a/prodam-sazhency-vinograda-zelenye--7c5c-1334816235069077-1-big.jpg"/>
          <p:cNvPicPr>
            <a:picLocks noChangeAspect="1" noChangeArrowheads="1"/>
          </p:cNvPicPr>
          <p:nvPr/>
        </p:nvPicPr>
        <p:blipFill>
          <a:blip r:embed="rId4" cstate="print"/>
          <a:srcRect l="5132"/>
          <a:stretch>
            <a:fillRect/>
          </a:stretch>
        </p:blipFill>
        <p:spPr bwMode="auto">
          <a:xfrm>
            <a:off x="5508104" y="188640"/>
            <a:ext cx="3635896" cy="2395357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3563888" y="2276872"/>
            <a:ext cx="2232248" cy="2088232"/>
          </a:xfrm>
          <a:prstGeom prst="ellipse">
            <a:avLst/>
          </a:prstGeom>
          <a:solidFill>
            <a:srgbClr val="FF66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3068960"/>
            <a:ext cx="22862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Витамин В1</a:t>
            </a:r>
            <a:endParaRPr lang="ru-RU" sz="3200" b="1" dirty="0"/>
          </a:p>
        </p:txBody>
      </p:sp>
      <p:pic>
        <p:nvPicPr>
          <p:cNvPr id="5" name="Picture 14" descr="http://www.cityofpetaloudes.gr/images/news/2013/11/28/city_img_5296e9f382b47.jpg"/>
          <p:cNvPicPr>
            <a:picLocks noChangeAspect="1" noChangeArrowheads="1"/>
          </p:cNvPicPr>
          <p:nvPr/>
        </p:nvPicPr>
        <p:blipFill>
          <a:blip r:embed="rId5" cstate="print"/>
          <a:srcRect l="25664" r="7764"/>
          <a:stretch>
            <a:fillRect/>
          </a:stretch>
        </p:blipFill>
        <p:spPr bwMode="auto">
          <a:xfrm>
            <a:off x="251520" y="188640"/>
            <a:ext cx="2520280" cy="2520280"/>
          </a:xfrm>
          <a:prstGeom prst="rect">
            <a:avLst/>
          </a:prstGeom>
          <a:noFill/>
        </p:spPr>
      </p:pic>
      <p:pic>
        <p:nvPicPr>
          <p:cNvPr id="24578" name="Picture 2" descr="http://www.hv-life.ru/Media/files/images/files_9/sliva2.jpg"/>
          <p:cNvPicPr>
            <a:picLocks noChangeAspect="1" noChangeArrowheads="1"/>
          </p:cNvPicPr>
          <p:nvPr/>
        </p:nvPicPr>
        <p:blipFill>
          <a:blip r:embed="rId6" cstate="print"/>
          <a:srcRect l="17287" r="18504"/>
          <a:stretch>
            <a:fillRect/>
          </a:stretch>
        </p:blipFill>
        <p:spPr bwMode="auto">
          <a:xfrm>
            <a:off x="3419872" y="260648"/>
            <a:ext cx="1941887" cy="2016224"/>
          </a:xfrm>
          <a:prstGeom prst="rect">
            <a:avLst/>
          </a:prstGeom>
          <a:noFill/>
        </p:spPr>
      </p:pic>
      <p:pic>
        <p:nvPicPr>
          <p:cNvPr id="24584" name="Picture 8" descr="http://lady.mail.ru/pic/product/67/67/pic.67.0.200x150.jpg"/>
          <p:cNvPicPr>
            <a:picLocks noChangeAspect="1" noChangeArrowheads="1"/>
          </p:cNvPicPr>
          <p:nvPr/>
        </p:nvPicPr>
        <p:blipFill>
          <a:blip r:embed="rId7" cstate="print"/>
          <a:srcRect t="16845"/>
          <a:stretch>
            <a:fillRect/>
          </a:stretch>
        </p:blipFill>
        <p:spPr bwMode="auto">
          <a:xfrm>
            <a:off x="539552" y="5229200"/>
            <a:ext cx="2021155" cy="1260524"/>
          </a:xfrm>
          <a:prstGeom prst="rect">
            <a:avLst/>
          </a:prstGeom>
          <a:noFill/>
        </p:spPr>
      </p:pic>
      <p:pic>
        <p:nvPicPr>
          <p:cNvPr id="24580" name="Picture 4" descr="http://s1.maminklub.lv/cache/35/ee/35ee685dfe0e4ea71631db25e8cae65d.jpg"/>
          <p:cNvPicPr>
            <a:picLocks noChangeAspect="1" noChangeArrowheads="1"/>
          </p:cNvPicPr>
          <p:nvPr/>
        </p:nvPicPr>
        <p:blipFill>
          <a:blip r:embed="rId8" cstate="print"/>
          <a:srcRect l="9587" t="5108" r="11796" b="8056"/>
          <a:stretch>
            <a:fillRect/>
          </a:stretch>
        </p:blipFill>
        <p:spPr bwMode="auto">
          <a:xfrm>
            <a:off x="3275856" y="4725144"/>
            <a:ext cx="2232248" cy="1851132"/>
          </a:xfrm>
          <a:prstGeom prst="rect">
            <a:avLst/>
          </a:prstGeom>
          <a:noFill/>
        </p:spPr>
      </p:pic>
      <p:pic>
        <p:nvPicPr>
          <p:cNvPr id="24592" name="Picture 16" descr="http://www.plodbaza.ru/data/reference/446/norm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8144" y="2492896"/>
            <a:ext cx="2325259" cy="14401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Picture 8" descr="http://media.thethaovanhoa.vn/2011/04/20/13/39/thinam.jpg"/>
          <p:cNvPicPr>
            <a:picLocks noChangeAspect="1" noChangeArrowheads="1"/>
          </p:cNvPicPr>
          <p:nvPr/>
        </p:nvPicPr>
        <p:blipFill>
          <a:blip r:embed="rId3" cstate="print"/>
          <a:srcRect r="3129" b="6103"/>
          <a:stretch>
            <a:fillRect/>
          </a:stretch>
        </p:blipFill>
        <p:spPr bwMode="auto">
          <a:xfrm>
            <a:off x="0" y="4275736"/>
            <a:ext cx="3635896" cy="2356851"/>
          </a:xfrm>
          <a:prstGeom prst="rect">
            <a:avLst/>
          </a:prstGeom>
          <a:noFill/>
        </p:spPr>
      </p:pic>
      <p:pic>
        <p:nvPicPr>
          <p:cNvPr id="6" name="Picture 18" descr="http://sovetchiki.com/uploads/imagecache/gallery-big/gallery/eat/fotolia_158457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2549699" cy="2016224"/>
          </a:xfrm>
          <a:prstGeom prst="rect">
            <a:avLst/>
          </a:prstGeom>
          <a:noFill/>
        </p:spPr>
      </p:pic>
      <p:pic>
        <p:nvPicPr>
          <p:cNvPr id="5" name="Picture 22" descr="http://astana-kulinar.kz/upload/iblock/b19/b198f751d3a0649c27bd0991828fea0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7" y="260647"/>
            <a:ext cx="3707904" cy="2497041"/>
          </a:xfrm>
          <a:prstGeom prst="rect">
            <a:avLst/>
          </a:prstGeom>
          <a:noFill/>
        </p:spPr>
      </p:pic>
      <p:pic>
        <p:nvPicPr>
          <p:cNvPr id="7" name="Picture 4" descr="http://board.club.co.ua/entries/46/46583/46583a.jpg"/>
          <p:cNvPicPr>
            <a:picLocks noChangeAspect="1" noChangeArrowheads="1"/>
          </p:cNvPicPr>
          <p:nvPr/>
        </p:nvPicPr>
        <p:blipFill>
          <a:blip r:embed="rId6" cstate="print"/>
          <a:srcRect l="5982" t="15532" r="8967" b="7039"/>
          <a:stretch>
            <a:fillRect/>
          </a:stretch>
        </p:blipFill>
        <p:spPr bwMode="auto">
          <a:xfrm>
            <a:off x="5508104" y="3645024"/>
            <a:ext cx="3456384" cy="3001596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3563888" y="2276872"/>
            <a:ext cx="2232248" cy="2088232"/>
          </a:xfrm>
          <a:prstGeom prst="ellipse">
            <a:avLst/>
          </a:prstGeom>
          <a:solidFill>
            <a:srgbClr val="FF66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3068960"/>
            <a:ext cx="22862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Витамин В2</a:t>
            </a:r>
            <a:endParaRPr lang="ru-RU" sz="3200" b="1" dirty="0"/>
          </a:p>
        </p:txBody>
      </p:sp>
      <p:pic>
        <p:nvPicPr>
          <p:cNvPr id="22532" name="Picture 4" descr="http://www.wbc2t.ru/upload/information_system_41/3/9/1/item_3915/ukrop.jpg"/>
          <p:cNvPicPr>
            <a:picLocks noChangeAspect="1" noChangeArrowheads="1"/>
          </p:cNvPicPr>
          <p:nvPr/>
        </p:nvPicPr>
        <p:blipFill>
          <a:blip r:embed="rId7" cstate="print"/>
          <a:srcRect l="5419" b="7563"/>
          <a:stretch>
            <a:fillRect/>
          </a:stretch>
        </p:blipFill>
        <p:spPr bwMode="auto">
          <a:xfrm>
            <a:off x="899592" y="2397798"/>
            <a:ext cx="2376264" cy="1838161"/>
          </a:xfrm>
          <a:prstGeom prst="rect">
            <a:avLst/>
          </a:prstGeom>
          <a:noFill/>
        </p:spPr>
      </p:pic>
      <p:pic>
        <p:nvPicPr>
          <p:cNvPr id="9" name="Picture 10" descr="http://www.b92.net/news/pics/2013/11/07/1077698570527b58ac46717040321919_640x463.jpg"/>
          <p:cNvPicPr>
            <a:picLocks noChangeAspect="1" noChangeArrowheads="1"/>
          </p:cNvPicPr>
          <p:nvPr/>
        </p:nvPicPr>
        <p:blipFill>
          <a:blip r:embed="rId8" cstate="print"/>
          <a:srcRect r="19483"/>
          <a:stretch>
            <a:fillRect/>
          </a:stretch>
        </p:blipFill>
        <p:spPr bwMode="auto">
          <a:xfrm>
            <a:off x="3347864" y="260648"/>
            <a:ext cx="2003576" cy="1800200"/>
          </a:xfrm>
          <a:prstGeom prst="rect">
            <a:avLst/>
          </a:prstGeom>
          <a:noFill/>
        </p:spPr>
      </p:pic>
      <p:pic>
        <p:nvPicPr>
          <p:cNvPr id="12" name="Picture 24" descr="http://clubinf.ru/pics/product/e787346813020e93d7a0146fd3065c97.jpg"/>
          <p:cNvPicPr>
            <a:picLocks noChangeAspect="1" noChangeArrowheads="1"/>
          </p:cNvPicPr>
          <p:nvPr/>
        </p:nvPicPr>
        <p:blipFill>
          <a:blip r:embed="rId9" cstate="print"/>
          <a:srcRect r="24843" b="10000"/>
          <a:stretch>
            <a:fillRect/>
          </a:stretch>
        </p:blipFill>
        <p:spPr bwMode="auto">
          <a:xfrm>
            <a:off x="3419872" y="4509120"/>
            <a:ext cx="2051720" cy="2051720"/>
          </a:xfrm>
          <a:prstGeom prst="rect">
            <a:avLst/>
          </a:prstGeom>
          <a:noFill/>
        </p:spPr>
      </p:pic>
      <p:pic>
        <p:nvPicPr>
          <p:cNvPr id="22534" name="Picture 6" descr="http://im1-tub-ru.yandex.net/i?id=725551263-31-72&amp;n=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92280" y="2204864"/>
            <a:ext cx="1512168" cy="151216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0" descr="http://www.top4man.ru/UserFiles/Redkin2/!!!/essential_carr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179512" y="0"/>
            <a:ext cx="4495429" cy="2996952"/>
          </a:xfrm>
          <a:prstGeom prst="rect">
            <a:avLst/>
          </a:prstGeom>
          <a:noFill/>
        </p:spPr>
      </p:pic>
      <p:pic>
        <p:nvPicPr>
          <p:cNvPr id="30738" name="Picture 18" descr="http://upload.iranvij.ir/images_aban/62202426301432081669.jpg"/>
          <p:cNvPicPr>
            <a:picLocks noChangeAspect="1" noChangeArrowheads="1"/>
          </p:cNvPicPr>
          <p:nvPr/>
        </p:nvPicPr>
        <p:blipFill>
          <a:blip r:embed="rId3" cstate="print"/>
          <a:srcRect l="12510" t="5004" r="13683" b="16602"/>
          <a:stretch>
            <a:fillRect/>
          </a:stretch>
        </p:blipFill>
        <p:spPr bwMode="auto">
          <a:xfrm>
            <a:off x="3563888" y="4149080"/>
            <a:ext cx="3093280" cy="2464138"/>
          </a:xfrm>
          <a:prstGeom prst="rect">
            <a:avLst/>
          </a:prstGeom>
          <a:noFill/>
        </p:spPr>
      </p:pic>
      <p:pic>
        <p:nvPicPr>
          <p:cNvPr id="5" name="Picture 16" descr="http://lifeinua.com/photos/2012/11/6097.jpg"/>
          <p:cNvPicPr>
            <a:picLocks noChangeAspect="1" noChangeArrowheads="1"/>
          </p:cNvPicPr>
          <p:nvPr/>
        </p:nvPicPr>
        <p:blipFill>
          <a:blip r:embed="rId4" cstate="print"/>
          <a:srcRect t="6852" r="7024" b="10923"/>
          <a:stretch>
            <a:fillRect/>
          </a:stretch>
        </p:blipFill>
        <p:spPr bwMode="auto">
          <a:xfrm>
            <a:off x="179512" y="188640"/>
            <a:ext cx="1782197" cy="1296144"/>
          </a:xfrm>
          <a:prstGeom prst="rect">
            <a:avLst/>
          </a:prstGeom>
          <a:noFill/>
        </p:spPr>
      </p:pic>
      <p:pic>
        <p:nvPicPr>
          <p:cNvPr id="30730" name="Picture 10" descr="http://static.diary.ru/userdir/9/8/9/2/989217/50735580.jpg"/>
          <p:cNvPicPr>
            <a:picLocks noChangeAspect="1" noChangeArrowheads="1"/>
          </p:cNvPicPr>
          <p:nvPr/>
        </p:nvPicPr>
        <p:blipFill>
          <a:blip r:embed="rId5" cstate="print"/>
          <a:srcRect l="23026" t="8851" r="14369" b="15550"/>
          <a:stretch>
            <a:fillRect/>
          </a:stretch>
        </p:blipFill>
        <p:spPr bwMode="auto">
          <a:xfrm>
            <a:off x="6838242" y="404664"/>
            <a:ext cx="2305758" cy="2088232"/>
          </a:xfrm>
          <a:prstGeom prst="rect">
            <a:avLst/>
          </a:prstGeom>
          <a:noFill/>
        </p:spPr>
      </p:pic>
      <p:pic>
        <p:nvPicPr>
          <p:cNvPr id="30740" name="Picture 20" descr="http://www.delivery-club.ru/pcs/809/2317950_b.jpg"/>
          <p:cNvPicPr>
            <a:picLocks noChangeAspect="1" noChangeArrowheads="1"/>
          </p:cNvPicPr>
          <p:nvPr/>
        </p:nvPicPr>
        <p:blipFill>
          <a:blip r:embed="rId6" cstate="print"/>
          <a:srcRect l="2856" t="8567" r="8616" b="11471"/>
          <a:stretch>
            <a:fillRect/>
          </a:stretch>
        </p:blipFill>
        <p:spPr bwMode="auto">
          <a:xfrm>
            <a:off x="0" y="3284984"/>
            <a:ext cx="3635896" cy="3284034"/>
          </a:xfrm>
          <a:prstGeom prst="rect">
            <a:avLst/>
          </a:prstGeom>
          <a:noFill/>
        </p:spPr>
      </p:pic>
      <p:pic>
        <p:nvPicPr>
          <p:cNvPr id="13" name="Picture 14" descr="http://www.cityofpetaloudes.gr/images/news/2013/11/28/city_img_5296e9f382b47.jpg"/>
          <p:cNvPicPr>
            <a:picLocks noChangeAspect="1" noChangeArrowheads="1"/>
          </p:cNvPicPr>
          <p:nvPr/>
        </p:nvPicPr>
        <p:blipFill>
          <a:blip r:embed="rId7" cstate="print"/>
          <a:srcRect l="25664" r="7764"/>
          <a:stretch>
            <a:fillRect/>
          </a:stretch>
        </p:blipFill>
        <p:spPr bwMode="auto">
          <a:xfrm>
            <a:off x="6623720" y="4221088"/>
            <a:ext cx="2304256" cy="2304256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3563888" y="2276872"/>
            <a:ext cx="2232248" cy="2088232"/>
          </a:xfrm>
          <a:prstGeom prst="ellipse">
            <a:avLst/>
          </a:prstGeom>
          <a:solidFill>
            <a:srgbClr val="FF66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3068960"/>
            <a:ext cx="22862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Витамин В6</a:t>
            </a:r>
            <a:endParaRPr lang="ru-RU" sz="3200" b="1" dirty="0"/>
          </a:p>
        </p:txBody>
      </p:sp>
      <p:pic>
        <p:nvPicPr>
          <p:cNvPr id="6" name="Picture 12" descr="http://122012.imgbb.ru/user/92/921703/1/4ef262ec042c29ff3937b4e86a35927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2636913"/>
            <a:ext cx="2016224" cy="1432820"/>
          </a:xfrm>
          <a:prstGeom prst="rect">
            <a:avLst/>
          </a:prstGeom>
          <a:noFill/>
        </p:spPr>
      </p:pic>
      <p:sp>
        <p:nvSpPr>
          <p:cNvPr id="30724" name="AutoShape 4" descr="http://im6-tub-ru.yandex.net/i?id=134118744-10-72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2" name="AutoShape 12" descr="http://im7-tub-ru.yandex.net/i?id=612371360-34-72&amp;n=21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" name="Picture 24" descr="http://recepty.mira5.com/wp-content/uploads/2012/05/circassian-walnut-300x30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6056" y="404664"/>
            <a:ext cx="1656184" cy="165618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://board.club.co.ua/entries/46/46583/46583a.jpg"/>
          <p:cNvPicPr>
            <a:picLocks noChangeAspect="1" noChangeArrowheads="1"/>
          </p:cNvPicPr>
          <p:nvPr/>
        </p:nvPicPr>
        <p:blipFill>
          <a:blip r:embed="rId2" cstate="print"/>
          <a:srcRect l="5982" t="15532" r="8967" b="7039"/>
          <a:stretch>
            <a:fillRect/>
          </a:stretch>
        </p:blipFill>
        <p:spPr bwMode="auto">
          <a:xfrm>
            <a:off x="0" y="1916832"/>
            <a:ext cx="2653385" cy="2304256"/>
          </a:xfrm>
          <a:prstGeom prst="rect">
            <a:avLst/>
          </a:prstGeom>
          <a:noFill/>
        </p:spPr>
      </p:pic>
      <p:pic>
        <p:nvPicPr>
          <p:cNvPr id="15" name="Picture 10" descr="http://domicad.net.ua/blog/wp-content/uploads/2011/12/12881713071768.jpg"/>
          <p:cNvPicPr>
            <a:picLocks noChangeAspect="1" noChangeArrowheads="1"/>
          </p:cNvPicPr>
          <p:nvPr/>
        </p:nvPicPr>
        <p:blipFill>
          <a:blip r:embed="rId3" cstate="print"/>
          <a:srcRect t="24084" b="12254"/>
          <a:stretch>
            <a:fillRect/>
          </a:stretch>
        </p:blipFill>
        <p:spPr bwMode="auto">
          <a:xfrm>
            <a:off x="0" y="5013176"/>
            <a:ext cx="3579072" cy="1844824"/>
          </a:xfrm>
          <a:prstGeom prst="rect">
            <a:avLst/>
          </a:prstGeom>
          <a:noFill/>
        </p:spPr>
      </p:pic>
      <p:pic>
        <p:nvPicPr>
          <p:cNvPr id="13" name="Picture 16" descr="http://mediry.ru/sites/default/files/imagecache/312x204/shop_group_image2982_0.jpg"/>
          <p:cNvPicPr>
            <a:picLocks noChangeAspect="1" noChangeArrowheads="1"/>
          </p:cNvPicPr>
          <p:nvPr/>
        </p:nvPicPr>
        <p:blipFill>
          <a:blip r:embed="rId4" cstate="print"/>
          <a:srcRect l="20022" t="9677" r="4047" b="9677"/>
          <a:stretch>
            <a:fillRect/>
          </a:stretch>
        </p:blipFill>
        <p:spPr bwMode="auto">
          <a:xfrm>
            <a:off x="3275856" y="0"/>
            <a:ext cx="2376264" cy="1650183"/>
          </a:xfrm>
          <a:prstGeom prst="rect">
            <a:avLst/>
          </a:prstGeom>
          <a:noFill/>
        </p:spPr>
      </p:pic>
      <p:pic>
        <p:nvPicPr>
          <p:cNvPr id="11" name="Picture 4" descr="http://kulinariyaworld.ru/wp-content/uploads/61_0.jpg"/>
          <p:cNvPicPr>
            <a:picLocks noChangeAspect="1" noChangeArrowheads="1"/>
          </p:cNvPicPr>
          <p:nvPr/>
        </p:nvPicPr>
        <p:blipFill>
          <a:blip r:embed="rId5" cstate="print"/>
          <a:srcRect t="20693" b="19527"/>
          <a:stretch>
            <a:fillRect/>
          </a:stretch>
        </p:blipFill>
        <p:spPr bwMode="auto">
          <a:xfrm>
            <a:off x="6732240" y="2636911"/>
            <a:ext cx="2411760" cy="1441746"/>
          </a:xfrm>
          <a:prstGeom prst="rect">
            <a:avLst/>
          </a:prstGeom>
          <a:noFill/>
        </p:spPr>
      </p:pic>
      <p:pic>
        <p:nvPicPr>
          <p:cNvPr id="10" name="Picture 2" descr="http://supersadovod.ru/wp-content/uploads/2013/06/Kubanochka.jpg"/>
          <p:cNvPicPr>
            <a:picLocks noChangeAspect="1" noChangeArrowheads="1"/>
          </p:cNvPicPr>
          <p:nvPr/>
        </p:nvPicPr>
        <p:blipFill>
          <a:blip r:embed="rId6" cstate="print"/>
          <a:srcRect l="7478" t="9180" r="6530" b="7126"/>
          <a:stretch>
            <a:fillRect/>
          </a:stretch>
        </p:blipFill>
        <p:spPr bwMode="auto">
          <a:xfrm>
            <a:off x="5580112" y="260648"/>
            <a:ext cx="3312368" cy="2376264"/>
          </a:xfrm>
          <a:prstGeom prst="rect">
            <a:avLst/>
          </a:prstGeom>
          <a:noFill/>
        </p:spPr>
      </p:pic>
      <p:pic>
        <p:nvPicPr>
          <p:cNvPr id="9" name="Picture 28" descr="http://rostov.fruitinfo.ru/data/tradeboard/11377/tradeboardIcBjYp_img.jpg"/>
          <p:cNvPicPr>
            <a:picLocks noChangeAspect="1" noChangeArrowheads="1"/>
          </p:cNvPicPr>
          <p:nvPr/>
        </p:nvPicPr>
        <p:blipFill>
          <a:blip r:embed="rId7" cstate="print"/>
          <a:srcRect l="1729" r="18724" b="16195"/>
          <a:stretch>
            <a:fillRect/>
          </a:stretch>
        </p:blipFill>
        <p:spPr bwMode="auto">
          <a:xfrm>
            <a:off x="5148064" y="4018821"/>
            <a:ext cx="3995936" cy="2839179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2627784" y="3068960"/>
            <a:ext cx="2232248" cy="2088232"/>
          </a:xfrm>
          <a:prstGeom prst="ellipse">
            <a:avLst/>
          </a:prstGeom>
          <a:solidFill>
            <a:srgbClr val="FF66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3717032"/>
            <a:ext cx="12913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Калий</a:t>
            </a:r>
            <a:endParaRPr lang="ru-RU" sz="3200" b="1" dirty="0"/>
          </a:p>
        </p:txBody>
      </p:sp>
      <p:sp>
        <p:nvSpPr>
          <p:cNvPr id="5" name="Овал 4"/>
          <p:cNvSpPr/>
          <p:nvPr/>
        </p:nvSpPr>
        <p:spPr>
          <a:xfrm>
            <a:off x="3563888" y="1556792"/>
            <a:ext cx="2232248" cy="2088232"/>
          </a:xfrm>
          <a:prstGeom prst="ellipse">
            <a:avLst/>
          </a:prstGeom>
          <a:solidFill>
            <a:srgbClr val="FF66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2276872"/>
            <a:ext cx="17257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Кальций</a:t>
            </a:r>
            <a:endParaRPr lang="ru-RU" sz="3200" b="1" dirty="0"/>
          </a:p>
        </p:txBody>
      </p:sp>
      <p:sp>
        <p:nvSpPr>
          <p:cNvPr id="7" name="Овал 6"/>
          <p:cNvSpPr/>
          <p:nvPr/>
        </p:nvSpPr>
        <p:spPr>
          <a:xfrm>
            <a:off x="4644008" y="2996952"/>
            <a:ext cx="2232248" cy="2088232"/>
          </a:xfrm>
          <a:prstGeom prst="ellipse">
            <a:avLst/>
          </a:prstGeom>
          <a:solidFill>
            <a:srgbClr val="FF66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220072" y="3717032"/>
            <a:ext cx="15744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Магний</a:t>
            </a:r>
            <a:endParaRPr lang="ru-RU" sz="3200" b="1" dirty="0"/>
          </a:p>
        </p:txBody>
      </p:sp>
      <p:pic>
        <p:nvPicPr>
          <p:cNvPr id="12" name="Picture 16" descr="http://s015.radikal.ru/i332/1010/c6/1989ea35380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3717032"/>
            <a:ext cx="3024336" cy="2936356"/>
          </a:xfrm>
          <a:prstGeom prst="rect">
            <a:avLst/>
          </a:prstGeom>
          <a:noFill/>
        </p:spPr>
      </p:pic>
      <p:pic>
        <p:nvPicPr>
          <p:cNvPr id="31746" name="Picture 2" descr="http://microstocker.com.ua/upload/image/fotos/big/1817daf05ce977d8985240c6372f8e0f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3131840" cy="1741304"/>
          </a:xfrm>
          <a:prstGeom prst="rect">
            <a:avLst/>
          </a:prstGeom>
          <a:noFill/>
        </p:spPr>
      </p:pic>
      <p:pic>
        <p:nvPicPr>
          <p:cNvPr id="14" name="Picture 8" descr="http://lady.mail.ru/pic/product/67/67/pic.67.0.200x150.jpg"/>
          <p:cNvPicPr>
            <a:picLocks noChangeAspect="1" noChangeArrowheads="1"/>
          </p:cNvPicPr>
          <p:nvPr/>
        </p:nvPicPr>
        <p:blipFill>
          <a:blip r:embed="rId10" cstate="print"/>
          <a:srcRect t="16845"/>
          <a:stretch>
            <a:fillRect/>
          </a:stretch>
        </p:blipFill>
        <p:spPr bwMode="auto">
          <a:xfrm>
            <a:off x="251521" y="4214874"/>
            <a:ext cx="1800200" cy="112272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</TotalTime>
  <Words>22</Words>
  <Application>Microsoft Office PowerPoint</Application>
  <PresentationFormat>Экран (4:3)</PresentationFormat>
  <Paragraphs>11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ВИТАМИННАЯ КОРЗИНА КУБАНИ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ВИТАМИННАЯ КОРЗИНА КУБАНИ</dc:title>
  <dc:creator>User</dc:creator>
  <cp:lastModifiedBy>User</cp:lastModifiedBy>
  <cp:revision>17</cp:revision>
  <dcterms:created xsi:type="dcterms:W3CDTF">2014-06-26T19:17:25Z</dcterms:created>
  <dcterms:modified xsi:type="dcterms:W3CDTF">2014-11-22T21:18:57Z</dcterms:modified>
</cp:coreProperties>
</file>