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39" y="2780928"/>
            <a:ext cx="8631979" cy="2664296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24 октября 2014 </a:t>
            </a:r>
            <a:r>
              <a:rPr lang="ru-RU" sz="2400" dirty="0">
                <a:effectLst/>
              </a:rPr>
              <a:t>г. </a:t>
            </a:r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Саранске, в рамках VI съезда мордовского народа, состоялось долгожданное событие — после реконструкции открылся музей им. </a:t>
            </a:r>
            <a:r>
              <a:rPr lang="ru-RU" sz="2400" dirty="0" err="1" smtClean="0">
                <a:effectLst/>
              </a:rPr>
              <a:t>Эрьзи</a:t>
            </a:r>
            <a:r>
              <a:rPr lang="ru-RU" sz="2400" dirty="0" smtClean="0">
                <a:effectLst/>
              </a:rPr>
              <a:t>. </a:t>
            </a:r>
            <a:endParaRPr lang="ru-RU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6955"/>
            <a:ext cx="9505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МОУ СОШ № 40</a:t>
            </a:r>
          </a:p>
          <a:p>
            <a:r>
              <a:rPr lang="ru-RU" sz="2400" dirty="0" smtClean="0"/>
              <a:t>                  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</a:t>
            </a:r>
            <a:r>
              <a:rPr lang="ru-RU" sz="2400" dirty="0" err="1" smtClean="0"/>
              <a:t>Фотопутешествие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по залам  Мордовского музея </a:t>
            </a:r>
          </a:p>
          <a:p>
            <a:r>
              <a:rPr lang="ru-RU" sz="2400" dirty="0" smtClean="0"/>
              <a:t>                    изобразительных искусств  им. </a:t>
            </a:r>
            <a:r>
              <a:rPr lang="ru-RU" sz="2400" dirty="0" err="1" smtClean="0"/>
              <a:t>Эрьзи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544522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Побывала на открытии  музея им. </a:t>
            </a:r>
            <a:r>
              <a:rPr lang="ru-RU" dirty="0" err="1" smtClean="0"/>
              <a:t>Эрьзи</a:t>
            </a:r>
            <a:r>
              <a:rPr lang="ru-RU" dirty="0" smtClean="0"/>
              <a:t>  :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Карпова Елена Анатольевна</a:t>
            </a:r>
          </a:p>
          <a:p>
            <a:r>
              <a:rPr lang="ru-RU" dirty="0" smtClean="0"/>
              <a:t>                          учитель  начальных 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6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561" y="476672"/>
            <a:ext cx="8748464" cy="3474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Многие </a:t>
            </a:r>
            <a:r>
              <a:rPr lang="ru-RU" sz="2400" dirty="0"/>
              <a:t>ж</a:t>
            </a:r>
            <a:r>
              <a:rPr lang="ru-RU" sz="2400" dirty="0" smtClean="0"/>
              <a:t>ители </a:t>
            </a:r>
            <a:r>
              <a:rPr lang="ru-RU" sz="2400" dirty="0"/>
              <a:t>и гости столицы Мордовии </a:t>
            </a:r>
            <a:r>
              <a:rPr lang="ru-RU" sz="2400" dirty="0" smtClean="0"/>
              <a:t>смогли увидеть </a:t>
            </a:r>
            <a:r>
              <a:rPr lang="ru-RU" sz="2400" dirty="0"/>
              <a:t>масштабные изменения в </a:t>
            </a:r>
            <a:r>
              <a:rPr lang="ru-RU" sz="2400" dirty="0" smtClean="0"/>
              <a:t>музее. Обратили на себя внимание </a:t>
            </a:r>
            <a:r>
              <a:rPr lang="ru-RU" sz="2400" dirty="0"/>
              <a:t>мультимедийные информационные панели, возможность использования QR-кодов, увеличенная площадь зала с работами Степана </a:t>
            </a:r>
            <a:r>
              <a:rPr lang="ru-RU" sz="2400" dirty="0" err="1"/>
              <a:t>Эрьзи</a:t>
            </a:r>
            <a:r>
              <a:rPr lang="ru-RU" sz="2400" dirty="0"/>
              <a:t>, новое интерьерное </a:t>
            </a:r>
            <a:r>
              <a:rPr lang="ru-RU" sz="2400" dirty="0" smtClean="0"/>
              <a:t>решение.  </a:t>
            </a:r>
            <a:endParaRPr lang="ru-RU" sz="2400" dirty="0"/>
          </a:p>
        </p:txBody>
      </p:sp>
      <p:pic>
        <p:nvPicPr>
          <p:cNvPr id="1026" name="Picture 2" descr="C:\Users\Катя\Desktop\морд. я фото\Фото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5" y="3140968"/>
            <a:ext cx="452278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тя\Desktop\морд. я фото\Фото0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59" y="3140968"/>
            <a:ext cx="4104456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тя\Desktop\морд. я фото\Фото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3" y="4365104"/>
            <a:ext cx="2952328" cy="22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368357"/>
            <a:ext cx="4562253" cy="42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Катя\Desktop\морд. я фото\Фото0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00200" cy="2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1398" y="620688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Спешите увидеть все своими глазами!</a:t>
            </a:r>
          </a:p>
        </p:txBody>
      </p:sp>
    </p:spTree>
    <p:extLst>
      <p:ext uri="{BB962C8B-B14F-4D97-AF65-F5344CB8AC3E}">
        <p14:creationId xmlns:p14="http://schemas.microsoft.com/office/powerpoint/2010/main" val="36805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Катя\Desktop\морд. я фото\Фото0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4012"/>
            <a:ext cx="4824536" cy="33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тя\Desktop\морд. я фото\Фото0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104456" cy="29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тя\Desktop\морд. я фото\Фото0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012"/>
            <a:ext cx="2376264" cy="31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106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24 октября 2014 г. в Саранске, в рамках VI съезда мордовского народа, состоялось долгожданное событие — после реконструкции открылся музей им. Эрьзи.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12</cp:revision>
  <dcterms:created xsi:type="dcterms:W3CDTF">2014-11-10T15:00:15Z</dcterms:created>
  <dcterms:modified xsi:type="dcterms:W3CDTF">2014-11-10T17:14:17Z</dcterms:modified>
</cp:coreProperties>
</file>