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3" r:id="rId2"/>
    <p:sldId id="297" r:id="rId3"/>
    <p:sldId id="299" r:id="rId4"/>
    <p:sldId id="260" r:id="rId5"/>
    <p:sldId id="261" r:id="rId6"/>
    <p:sldId id="279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87AA0-1CCE-405D-BCB9-19CD7C339E4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26FD-29B1-42AC-A097-8190CA82F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26FD-29B1-42AC-A097-8190CA82FCD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90499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Критерии вторичной психологической адаптации ребенка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(ноябрь-декабрь)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3276600" cy="4114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1. Успешное усвоение учебного материала:</a:t>
            </a:r>
          </a:p>
          <a:p>
            <a:r>
              <a:rPr lang="ru-RU" dirty="0" smtClean="0"/>
              <a:t>-</a:t>
            </a:r>
            <a:r>
              <a:rPr lang="ru-RU" b="1" dirty="0" smtClean="0"/>
              <a:t>  </a:t>
            </a:r>
            <a:r>
              <a:rPr lang="ru-RU" dirty="0" smtClean="0"/>
              <a:t>работа на уроках;</a:t>
            </a:r>
          </a:p>
          <a:p>
            <a:r>
              <a:rPr lang="ru-RU" dirty="0" smtClean="0"/>
              <a:t>-</a:t>
            </a:r>
            <a:r>
              <a:rPr lang="ru-RU" b="1" dirty="0" smtClean="0"/>
              <a:t>самостоятельное</a:t>
            </a:r>
            <a:r>
              <a:rPr lang="ru-RU" dirty="0" smtClean="0"/>
              <a:t> выполнение домашних заданий </a:t>
            </a:r>
            <a:endParaRPr lang="ru-RU" dirty="0"/>
          </a:p>
        </p:txBody>
      </p:sp>
      <p:pic>
        <p:nvPicPr>
          <p:cNvPr id="6" name="Рисунок 5" descr="003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438400"/>
            <a:ext cx="53848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анкетирования учителей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51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Количество детей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1 «А» класс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1 «Б» класс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Дети </a:t>
                      </a:r>
                      <a:r>
                        <a:rPr lang="ru-RU" sz="2000" u="sng" dirty="0" smtClean="0"/>
                        <a:t>адаптированы</a:t>
                      </a:r>
                      <a:endParaRPr lang="ru-RU" sz="2000" u="sng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17 чел.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19 чел.</a:t>
                      </a:r>
                      <a:endParaRPr lang="ru-RU" sz="3600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Дети с </a:t>
                      </a:r>
                      <a:r>
                        <a:rPr lang="ru-RU" sz="2000" u="sng" dirty="0" smtClean="0"/>
                        <a:t>некоторыми отклонениями</a:t>
                      </a:r>
                      <a:r>
                        <a:rPr lang="ru-RU" sz="2000" u="sng" baseline="0" dirty="0" smtClean="0"/>
                        <a:t> в </a:t>
                      </a:r>
                      <a:r>
                        <a:rPr lang="ru-RU" sz="2000" u="sng" dirty="0" smtClean="0"/>
                        <a:t>адаптации</a:t>
                      </a:r>
                      <a:endParaRPr lang="ru-RU" sz="2000" u="sng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 чел.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 чел.</a:t>
                      </a:r>
                      <a:endParaRPr lang="ru-RU" sz="3600" dirty="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</a:t>
                      </a:r>
                      <a:r>
                        <a:rPr lang="ru-RU" sz="2000" baseline="0" dirty="0" smtClean="0"/>
                        <a:t> д</a:t>
                      </a:r>
                      <a:r>
                        <a:rPr lang="ru-RU" sz="2000" dirty="0" smtClean="0"/>
                        <a:t>етей</a:t>
                      </a:r>
                      <a:r>
                        <a:rPr lang="ru-RU" sz="2000" baseline="0" dirty="0" smtClean="0"/>
                        <a:t> еще </a:t>
                      </a:r>
                      <a:r>
                        <a:rPr lang="ru-RU" sz="2000" u="sng" baseline="0" dirty="0" smtClean="0"/>
                        <a:t>продолжается период адаптации </a:t>
                      </a:r>
                      <a:endParaRPr lang="ru-RU" sz="2000" u="sng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r>
                        <a:rPr lang="ru-RU" sz="3600" baseline="0" dirty="0" smtClean="0"/>
                        <a:t> чел.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 чел.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анкетирования родителей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2161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Количество детей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1 «А» класс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1 «Б» класс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Дети </a:t>
                      </a:r>
                      <a:r>
                        <a:rPr lang="ru-RU" sz="2000" u="sng" dirty="0" smtClean="0"/>
                        <a:t>адаптированы</a:t>
                      </a:r>
                      <a:endParaRPr lang="ru-RU" sz="2000" u="sng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aseline="0" dirty="0" smtClean="0"/>
                        <a:t>72 %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61 %</a:t>
                      </a:r>
                      <a:endParaRPr lang="ru-RU" sz="3600" dirty="0"/>
                    </a:p>
                  </a:txBody>
                  <a:tcPr/>
                </a:tc>
              </a:tr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Дети с </a:t>
                      </a:r>
                      <a:r>
                        <a:rPr lang="ru-RU" sz="2000" u="sng" dirty="0" smtClean="0"/>
                        <a:t>некоторыми отклонениями в</a:t>
                      </a:r>
                      <a:r>
                        <a:rPr lang="ru-RU" sz="2000" u="sng" baseline="0" dirty="0" smtClean="0"/>
                        <a:t> </a:t>
                      </a:r>
                      <a:r>
                        <a:rPr lang="ru-RU" sz="2000" u="sng" dirty="0" smtClean="0"/>
                        <a:t>адаптации</a:t>
                      </a:r>
                      <a:endParaRPr lang="ru-RU" sz="2000" u="sng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28 %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39 %</a:t>
                      </a:r>
                      <a:endParaRPr lang="ru-RU" sz="3600" dirty="0"/>
                    </a:p>
                  </a:txBody>
                  <a:tcPr/>
                </a:tc>
              </a:tr>
              <a:tr h="12161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</a:t>
                      </a:r>
                      <a:r>
                        <a:rPr lang="ru-RU" sz="2000" baseline="0" dirty="0" smtClean="0"/>
                        <a:t> д</a:t>
                      </a:r>
                      <a:r>
                        <a:rPr lang="ru-RU" sz="2000" dirty="0" smtClean="0"/>
                        <a:t>етей</a:t>
                      </a:r>
                      <a:r>
                        <a:rPr lang="ru-RU" sz="2000" baseline="0" dirty="0" smtClean="0"/>
                        <a:t> еще </a:t>
                      </a:r>
                      <a:r>
                        <a:rPr lang="ru-RU" sz="2000" u="sng" baseline="0" dirty="0" smtClean="0"/>
                        <a:t>продолжается период адаптации</a:t>
                      </a:r>
                      <a:endParaRPr lang="ru-RU" sz="2000" u="sng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3962400" cy="5715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2. Отсутствие ухудшения здоровья:</a:t>
            </a:r>
          </a:p>
          <a:p>
            <a:r>
              <a:rPr lang="ru-RU" dirty="0" smtClean="0"/>
              <a:t>-не более одного перенесенного заболевания за полгода;</a:t>
            </a:r>
          </a:p>
          <a:p>
            <a:r>
              <a:rPr lang="ru-RU" dirty="0" smtClean="0"/>
              <a:t>-сохранение аппетита и сна;</a:t>
            </a:r>
          </a:p>
          <a:p>
            <a:r>
              <a:rPr lang="ru-RU" dirty="0" smtClean="0"/>
              <a:t>-отсутствие жалоб на усталость;</a:t>
            </a:r>
          </a:p>
          <a:p>
            <a:r>
              <a:rPr lang="ru-RU" dirty="0" smtClean="0"/>
              <a:t>-отсутствие нервных проявлений (тики, </a:t>
            </a:r>
            <a:r>
              <a:rPr lang="ru-RU" dirty="0" err="1" smtClean="0"/>
              <a:t>энурез</a:t>
            </a:r>
            <a:r>
              <a:rPr lang="ru-RU" dirty="0" smtClean="0"/>
              <a:t>, заикание, страхи и т.п.)</a:t>
            </a:r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720810"/>
            <a:ext cx="4793456" cy="55275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7543800" cy="5257800"/>
          </a:xfrm>
        </p:spPr>
        <p:txBody>
          <a:bodyPr>
            <a:normAutofit/>
          </a:bodyPr>
          <a:lstStyle/>
          <a:p>
            <a:r>
              <a:rPr lang="ru-RU" b="1" dirty="0" smtClean="0"/>
              <a:t>3. Улучшение работоспособности ребенка на протяжении полугода</a:t>
            </a:r>
          </a:p>
        </p:txBody>
      </p:sp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419600"/>
            <a:ext cx="3251200" cy="2438400"/>
          </a:xfrm>
          <a:prstGeom prst="rect">
            <a:avLst/>
          </a:prstGeom>
        </p:spPr>
      </p:pic>
      <p:pic>
        <p:nvPicPr>
          <p:cNvPr id="6" name="Рисунок 5" descr="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2895600" cy="3251200"/>
          </a:xfrm>
          <a:prstGeom prst="rect">
            <a:avLst/>
          </a:prstGeom>
        </p:spPr>
      </p:pic>
      <p:pic>
        <p:nvPicPr>
          <p:cNvPr id="7" name="Рисунок 6" descr="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295400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i="1" dirty="0" smtClean="0"/>
              <a:t>Работоспособность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возможность ребенка выполнять </a:t>
            </a:r>
            <a:r>
              <a:rPr lang="ru-RU" u="sng" dirty="0" smtClean="0"/>
              <a:t>заданную </a:t>
            </a:r>
            <a:r>
              <a:rPr lang="ru-RU" dirty="0" smtClean="0"/>
              <a:t>деятельность на </a:t>
            </a:r>
            <a:r>
              <a:rPr lang="ru-RU" u="sng" dirty="0" smtClean="0"/>
              <a:t>заданном</a:t>
            </a:r>
            <a:r>
              <a:rPr lang="ru-RU" dirty="0" smtClean="0"/>
              <a:t> уровне эффективности в течении </a:t>
            </a:r>
            <a:r>
              <a:rPr lang="ru-RU" u="sng" dirty="0" smtClean="0"/>
              <a:t>заданного</a:t>
            </a:r>
            <a:r>
              <a:rPr lang="ru-RU" dirty="0" smtClean="0"/>
              <a:t> отрезка времени</a:t>
            </a:r>
          </a:p>
          <a:p>
            <a:endParaRPr lang="ru-RU" dirty="0"/>
          </a:p>
        </p:txBody>
      </p:sp>
      <p:pic>
        <p:nvPicPr>
          <p:cNvPr id="5" name="Рисунок 4" descr="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133600"/>
            <a:ext cx="4699000" cy="3524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178</Words>
  <PresentationFormat>Экран (4:3)</PresentationFormat>
  <Paragraphs>39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Критерии вторичной психологической адаптации ребенка (ноябрь-декабрь)</vt:lpstr>
      <vt:lpstr>Результаты анкетирования учителей</vt:lpstr>
      <vt:lpstr>Результаты анкетирования родителей</vt:lpstr>
      <vt:lpstr>Слайд 4</vt:lpstr>
      <vt:lpstr>Слайд 5</vt:lpstr>
      <vt:lpstr>Работоспособность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первоклассника</dc:title>
  <cp:lastModifiedBy>1</cp:lastModifiedBy>
  <cp:revision>102</cp:revision>
  <dcterms:modified xsi:type="dcterms:W3CDTF">2014-11-29T18:23:44Z</dcterms:modified>
</cp:coreProperties>
</file>