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4F4E4-B086-4787-B694-8516016A887E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4884B-0C48-4A60-AE0F-96E0452A6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884B-0C48-4A60-AE0F-96E0452A66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884B-0C48-4A60-AE0F-96E0452A6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850E-8F66-4A56-BD42-87F482F73763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B2B2-AD88-4470-9AD9-777EAF301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3501008"/>
          <a:ext cx="2687958" cy="1080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95986"/>
                <a:gridCol w="895986"/>
                <a:gridCol w="895986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932040" y="3501008"/>
          <a:ext cx="2736303" cy="1080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2101"/>
                <a:gridCol w="912101"/>
                <a:gridCol w="912101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ж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76672"/>
            <a:ext cx="2996952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шар.jpg"/>
          <p:cNvPicPr>
            <a:picLocks noChangeAspect="1"/>
          </p:cNvPicPr>
          <p:nvPr/>
        </p:nvPicPr>
        <p:blipFill>
          <a:blip r:embed="rId4" cstate="print"/>
          <a:srcRect l="16186" t="1176" r="19809"/>
          <a:stretch>
            <a:fillRect/>
          </a:stretch>
        </p:blipFill>
        <p:spPr>
          <a:xfrm>
            <a:off x="4932040" y="332656"/>
            <a:ext cx="266429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857752" y="4786322"/>
            <a:ext cx="3000396" cy="7143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857752" y="3429000"/>
            <a:ext cx="3000396" cy="7143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857752" y="1928802"/>
            <a:ext cx="3000396" cy="7858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857752" y="500042"/>
            <a:ext cx="3000396" cy="7858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60032" y="1916832"/>
          <a:ext cx="3024335" cy="7920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860032" y="476672"/>
          <a:ext cx="3024335" cy="7920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707904" y="4869160"/>
            <a:ext cx="792088" cy="57606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63888" y="620688"/>
            <a:ext cx="792088" cy="57606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3573016"/>
            <a:ext cx="792088" cy="57606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3888" y="2060848"/>
            <a:ext cx="792088" cy="57606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56176" y="2420888"/>
            <a:ext cx="36004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176" y="2204864"/>
            <a:ext cx="36004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2348880"/>
            <a:ext cx="36004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176" y="980728"/>
            <a:ext cx="36004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56176" y="764704"/>
            <a:ext cx="36004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04248" y="908720"/>
            <a:ext cx="36004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380312" y="764704"/>
            <a:ext cx="360040" cy="36004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80312" y="2132856"/>
            <a:ext cx="360040" cy="36004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580112" y="764704"/>
            <a:ext cx="360040" cy="36004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580112" y="2132856"/>
            <a:ext cx="360040" cy="36004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860032" y="3429000"/>
          <a:ext cx="3024335" cy="7200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860032" y="4797152"/>
          <a:ext cx="3024335" cy="7200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" name="Рисунок 25" descr="бочка.jpg"/>
          <p:cNvPicPr>
            <a:picLocks noChangeAspect="1"/>
          </p:cNvPicPr>
          <p:nvPr/>
        </p:nvPicPr>
        <p:blipFill>
          <a:blip r:embed="rId3" cstate="print"/>
          <a:srcRect l="18501" t="14653" r="29525"/>
          <a:stretch>
            <a:fillRect/>
          </a:stretch>
        </p:blipFill>
        <p:spPr>
          <a:xfrm>
            <a:off x="467544" y="188640"/>
            <a:ext cx="1443409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Рисунок 26" descr="бетон.jpg"/>
          <p:cNvPicPr>
            <a:picLocks noChangeAspect="1"/>
          </p:cNvPicPr>
          <p:nvPr/>
        </p:nvPicPr>
        <p:blipFill>
          <a:blip r:embed="rId4" cstate="print"/>
          <a:srcRect l="11674" t="6162" r="12325" b="7565"/>
          <a:stretch>
            <a:fillRect/>
          </a:stretch>
        </p:blipFill>
        <p:spPr>
          <a:xfrm>
            <a:off x="395536" y="3284984"/>
            <a:ext cx="1774483" cy="1342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Рисунок 27" descr="питон.jpg"/>
          <p:cNvPicPr>
            <a:picLocks noChangeAspect="1"/>
          </p:cNvPicPr>
          <p:nvPr/>
        </p:nvPicPr>
        <p:blipFill>
          <a:blip r:embed="rId5" cstate="print"/>
          <a:srcRect l="10626" t="6232" r="13775" b="513"/>
          <a:stretch>
            <a:fillRect/>
          </a:stretch>
        </p:blipFill>
        <p:spPr>
          <a:xfrm>
            <a:off x="611560" y="4653136"/>
            <a:ext cx="1440160" cy="1500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Рисунок 28" descr="почк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1844824"/>
            <a:ext cx="1728192" cy="129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11</cp:revision>
  <dcterms:created xsi:type="dcterms:W3CDTF">2010-09-27T16:16:30Z</dcterms:created>
  <dcterms:modified xsi:type="dcterms:W3CDTF">2011-06-12T15:24:53Z</dcterms:modified>
</cp:coreProperties>
</file>