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-60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863679-23E0-4D17-92AE-C14B696D9DF1}" type="datetimeFigureOut">
              <a:rPr lang="ru-RU" smtClean="0"/>
              <a:pPr/>
              <a:t>01.07.2011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76CDE9-5833-485C-8FB4-DC14C966B4A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A577DB-1FF9-4639-95D9-FDB8B5EA305D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A577DB-1FF9-4639-95D9-FDB8B5EA305D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A577DB-1FF9-4639-95D9-FDB8B5EA305D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A577DB-1FF9-4639-95D9-FDB8B5EA305D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7/1/2011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7/1/2011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7/1/2011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7/1/2011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7/1/2011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7/1/2011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7/1/2011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7/1/2011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7/1/2011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7/1/2011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7/1/2011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7/1/2011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1905000"/>
            <a:ext cx="8212974" cy="19812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" y="990600"/>
            <a:ext cx="7470850" cy="3810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1981200"/>
            <a:ext cx="8498304" cy="19812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" name="Скругленный прямоугольник 2"/>
          <p:cNvSpPr/>
          <p:nvPr/>
        </p:nvSpPr>
        <p:spPr>
          <a:xfrm>
            <a:off x="4876800" y="1981200"/>
            <a:ext cx="4191000" cy="1981200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1219200"/>
            <a:ext cx="8130586" cy="286702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4</Words>
  <Application>Microsoft Office PowerPoint</Application>
  <PresentationFormat>Экран (4:3)</PresentationFormat>
  <Paragraphs>4</Paragraphs>
  <Slides>5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Office Theme</vt:lpstr>
      <vt:lpstr>Слайд 1</vt:lpstr>
      <vt:lpstr>Слайд 2</vt:lpstr>
      <vt:lpstr>Слайд 3</vt:lpstr>
      <vt:lpstr>Слайд 4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HP</cp:lastModifiedBy>
  <cp:revision>5</cp:revision>
  <dcterms:modified xsi:type="dcterms:W3CDTF">2011-07-01T10:05:15Z</dcterms:modified>
</cp:coreProperties>
</file>