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8" r:id="rId3"/>
    <p:sldId id="262" r:id="rId4"/>
    <p:sldId id="263" r:id="rId5"/>
    <p:sldId id="260" r:id="rId6"/>
    <p:sldId id="259" r:id="rId7"/>
    <p:sldId id="25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E77B7D2-912C-4EB5-BB54-0DF386300721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0AC5D7-798D-49F2-8696-A1A9F19C2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01CAA2-6BE7-4927-96C5-DBD2C6962D1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D228AF-2BD8-4283-8581-EA5CC877B04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500EF7-7391-4EBF-B7EB-BB173F8DD1C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EE22D7-196C-4824-BED8-4065304350D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A73F2E-A779-48D7-B647-57AB0240AB8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Tahoma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5E6E-F3D6-484E-8345-A4185E65C8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82BA7-30B7-49E1-AFE0-BC637A1BCF7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A3FF6-FBFD-4581-B478-846DF18DDCE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0BBA9-25C7-47C4-B7CE-193BF3522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02672-3F1E-4DCF-A404-1F283AEA7C29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D860C-F058-41EC-A1BA-DF3F740D11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F0091-107C-4DA1-BE1E-F843620D2806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CFFC0-9CD8-41A3-AED1-F7AD560AE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568A7-DA95-4D3C-BEA6-84E0C7AA74A6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37673-CB68-46D7-8DBC-0FEC347CB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7E69-80DB-456D-9D97-58F136D7C71B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1FD44-E330-4896-AAAB-3964E6C1B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E581-42C6-4458-BAD7-DEA94432865E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09493-D148-4C31-9ED7-8C621C075C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97051-2F55-49F5-9308-B74A72D59033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24DE5-146B-45C3-A65B-0067D90BA4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729B0-66D8-41A0-9C59-0E2783C61B5A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093C9-E1CB-41B5-811A-C744C5001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14385-CEEE-4AFC-8946-EC1541A41E41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BA5BF-9D2B-4DC2-AD82-B843234C52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A9F83-F7FF-4A0A-A997-A39C20DE9EA4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2E55B-E8AA-4027-9802-71F9E6D84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6B7F319-2E14-4C20-A82F-AB23BB8B4C4C}" type="datetimeFigureOut">
              <a:rPr lang="ru-RU"/>
              <a:pPr>
                <a:defRPr/>
              </a:pPr>
              <a:t>23.10.2014</a:t>
            </a:fld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1EF91D3-F003-4E43-B221-B563EAD23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стры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333375"/>
            <a:ext cx="3957638" cy="2879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15378" name="Group 18"/>
          <p:cNvGraphicFramePr>
            <a:graphicFrameLocks noGrp="1"/>
          </p:cNvGraphicFramePr>
          <p:nvPr/>
        </p:nvGraphicFramePr>
        <p:xfrm>
          <a:off x="4572000" y="1484313"/>
          <a:ext cx="4103688" cy="730250"/>
        </p:xfrm>
        <a:graphic>
          <a:graphicData uri="http://schemas.openxmlformats.org/drawingml/2006/table">
            <a:tbl>
              <a:tblPr/>
              <a:tblGrid>
                <a:gridCol w="820738"/>
                <a:gridCol w="820737"/>
                <a:gridCol w="820738"/>
                <a:gridCol w="820737"/>
                <a:gridCol w="820738"/>
              </a:tblGrid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4643438" y="3141663"/>
            <a:ext cx="649287" cy="0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андыши.jpg"/>
          <p:cNvPicPr>
            <a:picLocks noChangeAspect="1"/>
          </p:cNvPicPr>
          <p:nvPr/>
        </p:nvPicPr>
        <p:blipFill>
          <a:blip r:embed="rId3"/>
          <a:srcRect l="15703" r="10268" b="10961"/>
          <a:stretch>
            <a:fillRect/>
          </a:stretch>
        </p:blipFill>
        <p:spPr>
          <a:xfrm>
            <a:off x="250825" y="260350"/>
            <a:ext cx="3722688" cy="5976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Выгнутая вниз стрелка 3"/>
          <p:cNvSpPr/>
          <p:nvPr/>
        </p:nvSpPr>
        <p:spPr>
          <a:xfrm>
            <a:off x="4356100" y="1989138"/>
            <a:ext cx="1295400" cy="2159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5724525" y="1989138"/>
            <a:ext cx="1008063" cy="2159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6804025" y="1989138"/>
            <a:ext cx="1081088" cy="215900"/>
          </a:xfrm>
          <a:prstGeom prst="curved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356100" y="2276475"/>
            <a:ext cx="35290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Молния 8"/>
          <p:cNvSpPr/>
          <p:nvPr/>
        </p:nvSpPr>
        <p:spPr>
          <a:xfrm flipH="1">
            <a:off x="4859338" y="1341438"/>
            <a:ext cx="73025" cy="215900"/>
          </a:xfrm>
          <a:prstGeom prst="lightningBol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27538" y="3068638"/>
            <a:ext cx="352901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628775"/>
            <a:ext cx="3760787" cy="4537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71550" y="404813"/>
            <a:ext cx="77041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400" b="1">
                <a:latin typeface="Tahoma" charset="0"/>
              </a:rPr>
              <a:t>Строчная буква 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229600" cy="9048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/>
              <a:t>Заглавная буква А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t="1242"/>
          <a:stretch>
            <a:fillRect/>
          </a:stretch>
        </p:blipFill>
        <p:spPr bwMode="auto">
          <a:xfrm>
            <a:off x="2627313" y="1484313"/>
            <a:ext cx="4184650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вочка с астрами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313" y="214313"/>
            <a:ext cx="2397125" cy="3600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3857625"/>
            <a:ext cx="780415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143000"/>
            <a:ext cx="7896225" cy="3714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989138"/>
            <a:ext cx="8451850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25</TotalTime>
  <Words>11</Words>
  <Application>Microsoft Office PowerPoint</Application>
  <PresentationFormat>Экран (4:3)</PresentationFormat>
  <Paragraphs>7</Paragraphs>
  <Slides>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Океан</vt:lpstr>
      <vt:lpstr>Океан</vt:lpstr>
      <vt:lpstr>Слайд 1</vt:lpstr>
      <vt:lpstr>Слайд 2</vt:lpstr>
      <vt:lpstr>Слайд 3</vt:lpstr>
      <vt:lpstr>Заглавная буква А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Ольга</cp:lastModifiedBy>
  <cp:revision>9</cp:revision>
  <dcterms:created xsi:type="dcterms:W3CDTF">2010-10-07T17:13:52Z</dcterms:created>
  <dcterms:modified xsi:type="dcterms:W3CDTF">2014-10-23T15:22:39Z</dcterms:modified>
</cp:coreProperties>
</file>