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2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EDF35-59C6-473A-B5BD-31CC9D4E0155}" type="datetimeFigureOut">
              <a:rPr lang="ru-RU" smtClean="0"/>
              <a:pPr/>
              <a:t>10.07.2011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019C4-7428-4C75-8B8D-8DB1E278F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019C4-7428-4C75-8B8D-8DB1E278F84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309F-463C-4111-8DFE-F2AEE8990AD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A6002-339A-4470-AFE6-4D34C13598D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309F-463C-4111-8DFE-F2AEE8990AD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309F-463C-4111-8DFE-F2AEE8990AD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309F-463C-4111-8DFE-F2AEE8990AD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1">
                <a:tint val="66000"/>
                <a:satMod val="160000"/>
                <a:alpha val="3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860032" y="2420888"/>
          <a:ext cx="3672408" cy="86409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18102"/>
                <a:gridCol w="918102"/>
                <a:gridCol w="918102"/>
                <a:gridCol w="918102"/>
              </a:tblGrid>
              <a:tr h="864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5868144" y="4221088"/>
            <a:ext cx="7200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гуси.jpg"/>
          <p:cNvPicPr>
            <a:picLocks noChangeAspect="1"/>
          </p:cNvPicPr>
          <p:nvPr/>
        </p:nvPicPr>
        <p:blipFill>
          <a:blip r:embed="rId3" cstate="print"/>
          <a:srcRect l="18951" r="23000"/>
          <a:stretch>
            <a:fillRect/>
          </a:stretch>
        </p:blipFill>
        <p:spPr>
          <a:xfrm>
            <a:off x="251520" y="980728"/>
            <a:ext cx="3789872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уква_у_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214422"/>
            <a:ext cx="2426847" cy="3778570"/>
          </a:xfrm>
          <a:prstGeom prst="rect">
            <a:avLst/>
          </a:prstGeom>
        </p:spPr>
      </p:pic>
      <p:pic>
        <p:nvPicPr>
          <p:cNvPr id="5" name="Рисунок 4" descr="Буква_у_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1285860"/>
            <a:ext cx="2214578" cy="3802998"/>
          </a:xfrm>
          <a:prstGeom prst="rect">
            <a:avLst/>
          </a:prstGeom>
        </p:spPr>
      </p:pic>
      <p:pic>
        <p:nvPicPr>
          <p:cNvPr id="6" name="Рисунок 5" descr="Буква_у_3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1357298"/>
            <a:ext cx="2451504" cy="3654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ету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501008"/>
            <a:ext cx="27432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661" y="581026"/>
            <a:ext cx="8580854" cy="2009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7608940" cy="4486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8641850" cy="235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</Words>
  <Application>Microsoft Office PowerPoint</Application>
  <PresentationFormat>Экран (4:3)</PresentationFormat>
  <Paragraphs>6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6</cp:revision>
  <dcterms:modified xsi:type="dcterms:W3CDTF">2011-07-10T13:19:38Z</dcterms:modified>
</cp:coreProperties>
</file>