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6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BD9366-82B3-492D-928A-6801C7BC41BD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2C8E24-809F-48F0-858B-D55987DBE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AC9CD4-38DE-41B4-B037-36057A8C1ED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6EA4DC-706E-4AE0-A867-89889521CF6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DE97B5-9DEF-44E0-8001-D9C5D1E02F0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C92F-230A-453B-8D0A-6366C36B9C4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9E5E-FAC9-4788-AFD6-A37146837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9488C-1EDC-413F-BECA-CE16D4CF225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B7D24-8580-4ECC-9E6D-1F67E4C64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F053-86D5-4225-B0BC-C998B688E66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7F77-21DD-4481-A104-AB50640B5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55D8-E7CB-4FE7-A1C9-B38C00D7C0EB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3D86-9891-40DB-A4B8-4CB741B76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7B19-460A-4326-B850-5A87EADA5348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25083-93C0-4A87-896B-76DDF4B22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8635-782A-4657-8700-9C771E589482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3223-6F10-45C0-962E-446AA6AFF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BA74-E9B1-4882-8C1B-B1DE55340F27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66F47-AFF7-44B6-911A-E9A1C8343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B5D0-F87C-4292-A8B7-63BB42D3A051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8EF2-F4B3-4E2E-8DFA-47D4C09B8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A799-7A26-4ABB-88D0-6D8B868E2A18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F29B-F1CB-4CBB-B1C7-A2501B0EB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F8E9-740A-45E5-BF48-37BA5C8764F4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F5F73-517D-4DF4-B016-0B51D9A84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C1BF4-4FEB-429F-AB0F-3990AD1FE975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807F-5918-43BD-9895-8EB441207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2CE3A5-EFCD-401D-BA0F-7CE7089F8F84}" type="datetimeFigureOut">
              <a:rPr lang="ru-RU"/>
              <a:pPr>
                <a:defRPr/>
              </a:pPr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D9306C-732A-4EC7-9A7A-7E6033938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450" y="2924175"/>
            <a:ext cx="25209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3800" y="2924175"/>
            <a:ext cx="2520950" cy="7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Выгнутая вниз стрелка 3"/>
          <p:cNvSpPr/>
          <p:nvPr/>
        </p:nvSpPr>
        <p:spPr>
          <a:xfrm>
            <a:off x="2411413" y="2636838"/>
            <a:ext cx="792162" cy="1444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1547813" y="2636838"/>
            <a:ext cx="792162" cy="1444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6300788" y="2565400"/>
            <a:ext cx="792162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5364163" y="2565400"/>
            <a:ext cx="792162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Молния 7"/>
          <p:cNvSpPr/>
          <p:nvPr/>
        </p:nvSpPr>
        <p:spPr>
          <a:xfrm flipH="1">
            <a:off x="1908175" y="1989138"/>
            <a:ext cx="215900" cy="36036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Молния 8"/>
          <p:cNvSpPr/>
          <p:nvPr/>
        </p:nvSpPr>
        <p:spPr>
          <a:xfrm flipH="1">
            <a:off x="6732588" y="1916113"/>
            <a:ext cx="215900" cy="36036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140200" y="549275"/>
            <a:ext cx="1152525" cy="863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113" y="4076700"/>
            <a:ext cx="1152525" cy="86518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4076700"/>
            <a:ext cx="1152525" cy="86518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888" y="2205038"/>
            <a:ext cx="1150937" cy="863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150" y="2133600"/>
            <a:ext cx="1152525" cy="8636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850" y="4076700"/>
            <a:ext cx="1150938" cy="86518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3800" y="4076700"/>
            <a:ext cx="1152525" cy="86518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300788" y="2636838"/>
            <a:ext cx="719137" cy="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24750" y="4724400"/>
            <a:ext cx="71913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24750" y="4437063"/>
            <a:ext cx="71913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19700" y="4581525"/>
            <a:ext cx="720725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916238" y="1125538"/>
            <a:ext cx="1008062" cy="79057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6949282" y="3140869"/>
            <a:ext cx="846137" cy="84772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2843213" y="3141663"/>
            <a:ext cx="792162" cy="79216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64163" y="1125538"/>
            <a:ext cx="936625" cy="79057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5508625" y="3141663"/>
            <a:ext cx="1008063" cy="79216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900113" y="3141663"/>
            <a:ext cx="1008062" cy="792162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2195513" y="2492375"/>
            <a:ext cx="431800" cy="431800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419475" y="4365625"/>
            <a:ext cx="431800" cy="431800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971550" y="4292600"/>
            <a:ext cx="431800" cy="431800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563938" y="5084763"/>
            <a:ext cx="144462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Молния 32"/>
          <p:cNvSpPr/>
          <p:nvPr/>
        </p:nvSpPr>
        <p:spPr>
          <a:xfrm flipH="1">
            <a:off x="1331913" y="3789363"/>
            <a:ext cx="215900" cy="14446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419475" y="3429000"/>
          <a:ext cx="2255838" cy="3714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3978"/>
                <a:gridCol w="563978"/>
                <a:gridCol w="563978"/>
                <a:gridCol w="56397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00113" y="3429000"/>
          <a:ext cx="2255837" cy="3714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3978"/>
                <a:gridCol w="563978"/>
                <a:gridCol w="563978"/>
                <a:gridCol w="56397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67400" y="3429000"/>
          <a:ext cx="2520950" cy="37147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оловина рамки 4"/>
          <p:cNvSpPr/>
          <p:nvPr/>
        </p:nvSpPr>
        <p:spPr>
          <a:xfrm flipV="1">
            <a:off x="755650" y="2565400"/>
            <a:ext cx="215900" cy="136842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900113" y="3860800"/>
            <a:ext cx="2303462" cy="36513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940425" y="3860800"/>
            <a:ext cx="2303463" cy="36513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492500" y="3860800"/>
            <a:ext cx="2159000" cy="36513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8675688" y="3860800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Рисунок 9" descr="гус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7"/>
            <a:ext cx="3744416" cy="210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Arial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Ольга</cp:lastModifiedBy>
  <cp:revision>12</cp:revision>
  <dcterms:created xsi:type="dcterms:W3CDTF">2010-09-21T17:07:14Z</dcterms:created>
  <dcterms:modified xsi:type="dcterms:W3CDTF">2014-10-05T16:23:54Z</dcterms:modified>
</cp:coreProperties>
</file>