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57" r:id="rId4"/>
    <p:sldId id="266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6E61D-0F6A-457E-87E5-72099CBB4E96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9FDF3-92D3-4A50-AA99-F3BE76C6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9FDF3-92D3-4A50-AA99-F3BE76C616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9FDF3-92D3-4A50-AA99-F3BE76C616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9FDF3-92D3-4A50-AA99-F3BE76C616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9FDF3-92D3-4A50-AA99-F3BE76C616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9FDF3-92D3-4A50-AA99-F3BE76C616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2D8D-0AC2-4715-8D49-AB30F6143680}" type="datetimeFigureOut">
              <a:rPr lang="ru-RU" smtClean="0"/>
              <a:pPr/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4B7E-F729-45C0-B114-1BC98C20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оун4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0708" t="1650" r="24306" b="50512"/>
          <a:stretch>
            <a:fillRect/>
          </a:stretch>
        </p:blipFill>
        <p:spPr>
          <a:xfrm>
            <a:off x="1187624" y="2204864"/>
            <a:ext cx="3240360" cy="3758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лоун3.jpg"/>
          <p:cNvPicPr>
            <a:picLocks noChangeAspect="1"/>
          </p:cNvPicPr>
          <p:nvPr/>
        </p:nvPicPr>
        <p:blipFill>
          <a:blip r:embed="rId4" cstate="print"/>
          <a:srcRect l="13904" r="12373" b="51261"/>
          <a:stretch>
            <a:fillRect/>
          </a:stretch>
        </p:blipFill>
        <p:spPr>
          <a:xfrm>
            <a:off x="4860032" y="2420888"/>
            <a:ext cx="3136348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5896" y="1124744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000" b="1" cap="all" spc="52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ЦИРК</a:t>
            </a:r>
            <a:endParaRPr lang="ru-RU" sz="7000" b="1" cap="all" spc="52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156176" y="548680"/>
            <a:ext cx="5760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51520" y="692696"/>
            <a:ext cx="5760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9552" y="980728"/>
            <a:ext cx="15121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44208" y="836712"/>
            <a:ext cx="15121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028384" y="188640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332656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12160" y="5661248"/>
            <a:ext cx="792088" cy="504056"/>
            <a:chOff x="6012160" y="5661248"/>
            <a:chExt cx="792088" cy="5040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012160" y="5661248"/>
              <a:ext cx="792088" cy="5040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28184" y="5805264"/>
              <a:ext cx="360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228184" y="6021288"/>
              <a:ext cx="360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2339752" y="5733256"/>
            <a:ext cx="792088" cy="504056"/>
            <a:chOff x="2339752" y="5733256"/>
            <a:chExt cx="792088" cy="5040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339752" y="5733256"/>
              <a:ext cx="792088" cy="5040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55776" y="6021288"/>
              <a:ext cx="360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оун4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0708" t="1650" r="24306" b="50512"/>
          <a:stretch>
            <a:fillRect/>
          </a:stretch>
        </p:blipFill>
        <p:spPr>
          <a:xfrm>
            <a:off x="539552" y="332656"/>
            <a:ext cx="1416443" cy="1643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лоун3.jpg"/>
          <p:cNvPicPr>
            <a:picLocks noChangeAspect="1"/>
          </p:cNvPicPr>
          <p:nvPr/>
        </p:nvPicPr>
        <p:blipFill>
          <a:blip r:embed="rId4" cstate="print"/>
          <a:srcRect l="13904" r="12373" b="51261"/>
          <a:stretch>
            <a:fillRect/>
          </a:stretch>
        </p:blipFill>
        <p:spPr>
          <a:xfrm>
            <a:off x="7359970" y="285728"/>
            <a:ext cx="1507569" cy="1703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0_bbff_2260f2ef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0"/>
            <a:ext cx="191325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82c5_16c55c06_-1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60648"/>
            <a:ext cx="2122877" cy="1600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413905.jpg"/>
          <p:cNvPicPr>
            <a:picLocks noChangeAspect="1"/>
          </p:cNvPicPr>
          <p:nvPr/>
        </p:nvPicPr>
        <p:blipFill>
          <a:blip r:embed="rId7" cstate="print"/>
          <a:srcRect l="10392" t="39628" r="1782" b="13122"/>
          <a:stretch>
            <a:fillRect/>
          </a:stretch>
        </p:blipFill>
        <p:spPr>
          <a:xfrm>
            <a:off x="5076056" y="2348880"/>
            <a:ext cx="2239273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24257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1772816"/>
            <a:ext cx="235815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2427220.jpg"/>
          <p:cNvPicPr>
            <a:picLocks noChangeAspect="1"/>
          </p:cNvPicPr>
          <p:nvPr/>
        </p:nvPicPr>
        <p:blipFill>
          <a:blip r:embed="rId9" cstate="print"/>
          <a:srcRect r="27661" b="31669"/>
          <a:stretch>
            <a:fillRect/>
          </a:stretch>
        </p:blipFill>
        <p:spPr>
          <a:xfrm>
            <a:off x="251520" y="2636912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Кокетка.JPG"/>
          <p:cNvPicPr>
            <a:picLocks noChangeAspect="1"/>
          </p:cNvPicPr>
          <p:nvPr/>
        </p:nvPicPr>
        <p:blipFill>
          <a:blip r:embed="rId10" cstate="print"/>
          <a:srcRect l="28454" r="28454" b="30344"/>
          <a:stretch>
            <a:fillRect/>
          </a:stretch>
        </p:blipFill>
        <p:spPr>
          <a:xfrm>
            <a:off x="7020272" y="3573016"/>
            <a:ext cx="181867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2441854.jpg"/>
          <p:cNvPicPr>
            <a:picLocks noChangeAspect="1"/>
          </p:cNvPicPr>
          <p:nvPr/>
        </p:nvPicPr>
        <p:blipFill>
          <a:blip r:embed="rId11" cstate="print"/>
          <a:srcRect l="25000" t="20959" r="22000" b="32022"/>
          <a:stretch>
            <a:fillRect/>
          </a:stretch>
        </p:blipFill>
        <p:spPr>
          <a:xfrm>
            <a:off x="2699792" y="3645024"/>
            <a:ext cx="280619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243903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4869160"/>
            <a:ext cx="2563193" cy="1842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244221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4653136"/>
            <a:ext cx="2025315" cy="1988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5" name="Группа 44"/>
          <p:cNvGrpSpPr/>
          <p:nvPr/>
        </p:nvGrpSpPr>
        <p:grpSpPr>
          <a:xfrm>
            <a:off x="179512" y="1844824"/>
            <a:ext cx="1508861" cy="506535"/>
            <a:chOff x="539552" y="2060848"/>
            <a:chExt cx="1508861" cy="50653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39552" y="2564904"/>
              <a:ext cx="1508861" cy="247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539552" y="2060848"/>
              <a:ext cx="502916" cy="5000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11560" y="2348880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7020272" y="1916832"/>
            <a:ext cx="1575556" cy="500066"/>
            <a:chOff x="7164288" y="2071678"/>
            <a:chExt cx="1575556" cy="50006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7164288" y="2564904"/>
              <a:ext cx="1575556" cy="239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215206" y="2071678"/>
              <a:ext cx="525146" cy="5000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308304" y="242088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2276872"/>
              <a:ext cx="3571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оун4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0708" t="1650" r="24306" b="50512"/>
          <a:stretch>
            <a:fillRect/>
          </a:stretch>
        </p:blipFill>
        <p:spPr>
          <a:xfrm>
            <a:off x="467544" y="548680"/>
            <a:ext cx="1944216" cy="2255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шар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56992"/>
            <a:ext cx="325440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0"/>
            <a:ext cx="3535040" cy="353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жираф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573016"/>
            <a:ext cx="3751064" cy="2813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лоун3.jpg"/>
          <p:cNvPicPr>
            <a:picLocks noChangeAspect="1"/>
          </p:cNvPicPr>
          <p:nvPr/>
        </p:nvPicPr>
        <p:blipFill>
          <a:blip r:embed="rId3" cstate="print"/>
          <a:srcRect l="13904" r="12373" b="51261"/>
          <a:stretch>
            <a:fillRect/>
          </a:stretch>
        </p:blipFill>
        <p:spPr>
          <a:xfrm>
            <a:off x="539552" y="332656"/>
            <a:ext cx="2167174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354795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ще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284984"/>
            <a:ext cx="3956072" cy="2639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йогу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492896"/>
            <a:ext cx="3149983" cy="403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714356"/>
          <a:ext cx="5184580" cy="53682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</a:tblGrid>
              <a:tr h="4880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</Words>
  <Application>Microsoft Office PowerPoint</Application>
  <PresentationFormat>Экран (4:3)</PresentationFormat>
  <Paragraphs>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</cp:revision>
  <dcterms:created xsi:type="dcterms:W3CDTF">2010-09-22T16:15:54Z</dcterms:created>
  <dcterms:modified xsi:type="dcterms:W3CDTF">2011-06-13T17:21:25Z</dcterms:modified>
</cp:coreProperties>
</file>