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4971201-9728-4439-AD83-18ECCA158EEB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D56625A-7F10-47DE-985B-A98DCBDB59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368D73-B830-47DE-9DBE-9A9DB7FC1A0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F160A-003C-40EE-84D8-5AB15595C671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697D2-8304-46EC-A661-677BD6ADC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5ACE1-B668-4847-942B-0190DA8FCC40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1E2E3-D43B-426D-A38A-BB5DA2675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12B14-0CC0-4FF7-A51F-3A95E8450214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6C30C-40A3-42B6-8B35-74A7763684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D2CF0-BD37-4983-9480-7990092FAEEF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71544-EDD4-4C0D-B352-1E2B9CD13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BB84-9389-40D2-AFAC-5C4A5D8DFA4E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62076-861B-4C27-AB3C-6B5FD78D2F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4245C-BD9B-47B7-A448-BA0B421199E7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E3DD7-3D0F-4091-92F8-A8631F8A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871C1-CCC9-485A-A628-551ADE980C86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B6351-C99A-4A05-915A-087024A7F6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B67FD-B59B-477C-8824-CA0AA347E9D4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98642-CE5D-4E6D-9E94-299747D133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926E1-B58B-4B6E-903C-BD9BA42D2625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9424D-1456-474C-9EB2-049B9137F2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81E0D-4946-4093-83B9-39471D5CE70D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84DD2-1B0C-4C10-BBE6-3493EF4DF3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B650D-9CBF-483F-9D33-5E17FD775CF2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339AD-AF64-4981-B487-8B31824B02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B7B9E1-42A2-46BF-8643-12888364288D}" type="datetimeFigureOut">
              <a:rPr lang="ru-RU"/>
              <a:pPr>
                <a:defRPr/>
              </a:pPr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EE7E90-B442-4072-AC95-958A5A0CE5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442217.jpg"/>
          <p:cNvPicPr>
            <a:picLocks noChangeAspect="1"/>
          </p:cNvPicPr>
          <p:nvPr/>
        </p:nvPicPr>
        <p:blipFill>
          <a:blip r:embed="rId3"/>
          <a:srcRect l="10008" r="8527"/>
          <a:stretch>
            <a:fillRect/>
          </a:stretch>
        </p:blipFill>
        <p:spPr>
          <a:xfrm>
            <a:off x="539750" y="476250"/>
            <a:ext cx="8207375" cy="571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latin typeface="Arial" charset="0"/>
              </a:rPr>
              <a:t>ГЛАСНЫЕ ЗВУКИ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627313" y="2205038"/>
            <a:ext cx="3960812" cy="374491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2843213" y="2276475"/>
            <a:ext cx="3529012" cy="352901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latin typeface="Arial" charset="0"/>
              </a:rPr>
              <a:t>СОГЛАСНЫЕ ЗВУКИ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627313" y="2205038"/>
            <a:ext cx="3960812" cy="374491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3348038" y="4005263"/>
            <a:ext cx="2592387" cy="0"/>
          </a:xfrm>
          <a:prstGeom prst="line">
            <a:avLst/>
          </a:prstGeom>
          <a:noFill/>
          <a:ln w="76200">
            <a:solidFill>
              <a:srgbClr val="66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132138" y="404813"/>
            <a:ext cx="2736850" cy="251936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827088" y="3644900"/>
            <a:ext cx="2736850" cy="25193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5580063" y="3644900"/>
            <a:ext cx="2736850" cy="25193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2124075" y="2924175"/>
            <a:ext cx="1368425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5508625" y="2924175"/>
            <a:ext cx="1655763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6227763" y="4868863"/>
            <a:ext cx="1512887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6" name="Oval 14"/>
          <p:cNvSpPr>
            <a:spLocks noChangeArrowheads="1"/>
          </p:cNvSpPr>
          <p:nvPr/>
        </p:nvSpPr>
        <p:spPr bwMode="auto">
          <a:xfrm>
            <a:off x="971550" y="3716338"/>
            <a:ext cx="2449513" cy="237648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</Words>
  <Application>Microsoft Office PowerPoint</Application>
  <PresentationFormat>Экран (4:3)</PresentationFormat>
  <Paragraphs>3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Calibri</vt:lpstr>
      <vt:lpstr>Arial</vt:lpstr>
      <vt:lpstr>Тема Office</vt:lpstr>
      <vt:lpstr>Слайд 1</vt:lpstr>
      <vt:lpstr>ГЛАСНЫЕ ЗВУКИ</vt:lpstr>
      <vt:lpstr>СОГЛАСНЫЕ ЗВУКИ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Ольга</cp:lastModifiedBy>
  <cp:revision>8</cp:revision>
  <dcterms:created xsi:type="dcterms:W3CDTF">2010-09-15T17:06:09Z</dcterms:created>
  <dcterms:modified xsi:type="dcterms:W3CDTF">2014-09-28T16:36:56Z</dcterms:modified>
</cp:coreProperties>
</file>