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5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B82710-7FCE-46F7-97C8-4EA2CDDD460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8C2F7A-CD82-4257-9EA5-6084F9481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4BA95-AAB9-4107-B149-CBD4EAE188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F501-43C8-4C17-981B-66AA306D781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9044-B58A-48BF-AAD1-6FC8FF7BD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538D-3E58-4921-9A8B-CB452F846AC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ED23-7786-4AC8-B657-A503772A2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D936-A56E-491C-9EAD-FC3FAEAF42B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0C92-32A8-4C5D-A9F1-9C74C8547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5CEA-3BA2-402E-A7B3-64C8E21FC815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C5DDA-87F5-45A5-9521-DC910C307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3C61-1341-42F9-A7D1-6FE65B826584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ACAA-53CD-4B6F-8B11-794BC1046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E5AF-8571-4D38-AB99-4E07E8FE0BB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8012-C0DF-43DD-9D5E-C19B2C4DD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A9EF-70D3-415C-9815-BB4388874602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B99A-797C-4A9C-89AC-A23FFBC8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DB2D-1DCA-40AC-821E-F423D7227C38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FE1A-FB24-4402-9E3D-D4810C1D5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C77C-03AB-4FC9-A09D-7D120A29C3D5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74D0-6AD3-46EB-B7A9-40410F4A1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2233-FE2E-4F13-9433-F5D2B6A482F1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7ADF-3F22-4D17-8E22-EE5BDB335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FC9C-174E-4A41-836B-21BF607A8509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E249-4375-447B-B45D-91301230B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BD23-00C4-4FF6-BFE2-2B3F3E0CF50D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3B7B-AF38-4280-8C44-8C17DD130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34393-B5D8-4F78-B422-0BBEF1A0ADE7}" type="datetimeFigureOut">
              <a:rPr lang="ru-RU"/>
              <a:pPr>
                <a:defRPr/>
              </a:pPr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5FB37-7DED-4FC8-9B73-690F8EC34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339975" y="549275"/>
            <a:ext cx="1655763" cy="15843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/>
          </p:nvPr>
        </p:nvGraphicFramePr>
        <p:xfrm>
          <a:off x="2195513" y="476250"/>
          <a:ext cx="6048375" cy="1727200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</a:tblGrid>
              <a:tr h="172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4211638" y="476250"/>
            <a:ext cx="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6227763" y="476250"/>
            <a:ext cx="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 flipV="1">
            <a:off x="2195513" y="476250"/>
            <a:ext cx="604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82" name="Picture 50" descr="Ивушка плакуч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2303462" cy="172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84" name="Picture 52" descr="Форумы портала WARFORGE HH Vulkan D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92375"/>
            <a:ext cx="1979613" cy="1484313"/>
          </a:xfrm>
          <a:prstGeom prst="rect">
            <a:avLst/>
          </a:prstGeom>
          <a:noFill/>
        </p:spPr>
      </p:pic>
      <p:pic>
        <p:nvPicPr>
          <p:cNvPr id="18486" name="Picture 54" descr="Сказка Пчёлы и трутни читать текст онлайн, скачать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508500"/>
            <a:ext cx="2447925" cy="2178050"/>
          </a:xfrm>
          <a:prstGeom prst="rect">
            <a:avLst/>
          </a:prstGeom>
          <a:noFill/>
        </p:spPr>
      </p:pic>
      <p:pic>
        <p:nvPicPr>
          <p:cNvPr id="18488" name="Picture 56" descr="МЮСЛИ +18. - Страница 18 - Литературный фор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5888"/>
            <a:ext cx="1754188" cy="2232025"/>
          </a:xfrm>
          <a:prstGeom prst="rect">
            <a:avLst/>
          </a:prstGeom>
          <a:noFill/>
        </p:spPr>
      </p:pic>
      <p:pic>
        <p:nvPicPr>
          <p:cNvPr id="18490" name="Picture 58" descr="Азбукварик День рождения кота Леопольда. Серия ''''Говорящие книжки-мультики'''' - Для детей - Каталог товар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292600"/>
            <a:ext cx="2089150" cy="1855788"/>
          </a:xfrm>
          <a:prstGeom prst="rect">
            <a:avLst/>
          </a:prstGeom>
          <a:noFill/>
        </p:spPr>
      </p:pic>
      <p:pic>
        <p:nvPicPr>
          <p:cNvPr id="18492" name="Picture 60" descr="Мысли вслух - Страница 334 - Беседка - FORUM.EE - Страница 3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2349500"/>
            <a:ext cx="2520950" cy="1890713"/>
          </a:xfrm>
          <a:prstGeom prst="rect">
            <a:avLst/>
          </a:prstGeom>
          <a:noFill/>
        </p:spPr>
      </p:pic>
      <p:pic>
        <p:nvPicPr>
          <p:cNvPr id="18494" name="Picture 62" descr="1024x600 оскал, зубы, шляпа, пират, бармалей, повязка, усы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437063"/>
            <a:ext cx="2736850" cy="2052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4" name="Group 20"/>
          <p:cNvGraphicFramePr>
            <a:graphicFrameLocks noGrp="1"/>
          </p:cNvGraphicFramePr>
          <p:nvPr/>
        </p:nvGraphicFramePr>
        <p:xfrm>
          <a:off x="539750" y="4437063"/>
          <a:ext cx="7392988" cy="1728787"/>
        </p:xfrm>
        <a:graphic>
          <a:graphicData uri="http://schemas.openxmlformats.org/drawingml/2006/table">
            <a:tbl>
              <a:tblPr/>
              <a:tblGrid>
                <a:gridCol w="1847850"/>
                <a:gridCol w="1849438"/>
                <a:gridCol w="1847850"/>
                <a:gridCol w="1847850"/>
              </a:tblGrid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42988" y="5300663"/>
            <a:ext cx="865187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2411413" y="4437063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4211638" y="4437063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539750" y="4437063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6588125" y="5373688"/>
            <a:ext cx="865188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6084888" y="4437063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30" name="Picture 26" descr="1152x864 волк, серый, хищник, Wolf картинки на рабочий стол 15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447925" cy="1836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32" name="Picture 28" descr="Артпризма - картинки людей, лучшие фотографии, мультяшки, картинки, цв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1409700" cy="2303463"/>
          </a:xfrm>
          <a:prstGeom prst="rect">
            <a:avLst/>
          </a:prstGeom>
          <a:noFill/>
        </p:spPr>
      </p:pic>
      <p:pic>
        <p:nvPicPr>
          <p:cNvPr id="21534" name="Picture 30" descr="Рыси для Рыси! &quot; Поржать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420938"/>
            <a:ext cx="2376488" cy="175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36" name="Picture 32" descr="Боб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1944688" cy="191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38" name="Picture 34" descr="Фотографии курицы (11 шт.) &quot; Картинки на прозрачном фоне, клипарты и скрап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205038"/>
            <a:ext cx="2095500" cy="2160587"/>
          </a:xfrm>
          <a:prstGeom prst="rect">
            <a:avLst/>
          </a:prstGeom>
          <a:noFill/>
        </p:spPr>
      </p:pic>
      <p:pic>
        <p:nvPicPr>
          <p:cNvPr id="21540" name="Picture 36" descr="Животное, занесенное в Красную книгу живет на участке в хуторе Кормило - 6 Февраля 2014 - Blog - Vc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2276475"/>
            <a:ext cx="2087562" cy="193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42" name="Picture 38" descr="Гуси - Ольга Васильевна Смирнов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188913"/>
            <a:ext cx="1819275" cy="1916112"/>
          </a:xfrm>
          <a:prstGeom prst="rect">
            <a:avLst/>
          </a:prstGeom>
          <a:noFill/>
        </p:spPr>
      </p:pic>
      <p:pic>
        <p:nvPicPr>
          <p:cNvPr id="21544" name="Picture 40" descr="Кошка и мышка - Стихи - Картин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188913"/>
            <a:ext cx="1404938" cy="191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4px-Wiktor_Michajlowitsch_Wassnezow_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8640"/>
            <a:ext cx="4824536" cy="65087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Экран (4:3)</PresentationFormat>
  <Paragraphs>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Arial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Ольга</cp:lastModifiedBy>
  <cp:revision>6</cp:revision>
  <dcterms:created xsi:type="dcterms:W3CDTF">2010-09-16T17:14:33Z</dcterms:created>
  <dcterms:modified xsi:type="dcterms:W3CDTF">2014-09-29T17:32:42Z</dcterms:modified>
</cp:coreProperties>
</file>