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29EF-47D3-475C-95B5-BFC6458AE3DC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2BCA-B494-4069-A1A7-5801B577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32E8-2D49-4C27-A2FC-95DEEE9688B5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A3B2-8D6C-42C5-8D11-5BF48C085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34772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0" b="1" cap="none" spc="50" dirty="0" smtClean="0">
                <a:ln w="3810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</a:t>
            </a:r>
            <a:r>
              <a:rPr lang="ru-RU" sz="16000" b="1" cap="none" spc="50" dirty="0" err="1" smtClean="0">
                <a:ln w="3810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96752"/>
            <a:ext cx="392447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</a:t>
            </a:r>
            <a:r>
              <a:rPr lang="ru-RU" sz="16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6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2697418" cy="202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е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736"/>
            <a:ext cx="2521140" cy="180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00100" y="464800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643570" y="4719444"/>
            <a:ext cx="2448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00100" y="5728126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87586" y="5727556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43570" y="4143380"/>
            <a:ext cx="6480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071942"/>
            <a:ext cx="6480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44116" y="4503990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87586" y="4503420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87586" y="464743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288132" y="428796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31602" y="42873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8092" y="4720014"/>
            <a:ext cx="6944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7586" y="4935468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43372" y="2571744"/>
            <a:ext cx="102944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14290"/>
            <a:ext cx="22282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14876" y="3571876"/>
            <a:ext cx="350046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3571876"/>
            <a:ext cx="228601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88224" y="4005064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88224" y="393305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16216" y="5085184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27784" y="393305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5085184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576" y="3573016"/>
          <a:ext cx="2327920" cy="5760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980"/>
                <a:gridCol w="581980"/>
                <a:gridCol w="581980"/>
                <a:gridCol w="581980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16016" y="3573016"/>
          <a:ext cx="3480048" cy="5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0008"/>
                <a:gridCol w="580008"/>
                <a:gridCol w="580008"/>
                <a:gridCol w="580008"/>
                <a:gridCol w="580008"/>
                <a:gridCol w="580008"/>
              </a:tblGrid>
              <a:tr h="591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Овал 18"/>
          <p:cNvSpPr/>
          <p:nvPr/>
        </p:nvSpPr>
        <p:spPr>
          <a:xfrm>
            <a:off x="2771800" y="37170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37170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4221088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4221088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1412776"/>
            <a:ext cx="130516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" name="Picture 2" descr="C:\Documents and Settings\Надежда\Мои документы\Гномик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84"/>
            <a:ext cx="1379272" cy="1714512"/>
          </a:xfrm>
          <a:prstGeom prst="rect">
            <a:avLst/>
          </a:prstGeom>
          <a:noFill/>
        </p:spPr>
      </p:pic>
      <p:pic>
        <p:nvPicPr>
          <p:cNvPr id="22" name="Picture 2" descr="C:\Documents and Settings\Надежда\Мои документы\гном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85852" y="928670"/>
            <a:ext cx="1357322" cy="201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92696"/>
            <a:ext cx="18662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92696"/>
            <a:ext cx="172034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420888"/>
            <a:ext cx="18662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44824"/>
            <a:ext cx="16129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143108" y="500042"/>
            <a:ext cx="1500198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500042"/>
            <a:ext cx="1571636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23728" y="476672"/>
          <a:ext cx="1535832" cy="8078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7916"/>
                <a:gridCol w="767916"/>
              </a:tblGrid>
              <a:tr h="80786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4048" y="476672"/>
          <a:ext cx="1535832" cy="8078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7916"/>
                <a:gridCol w="767916"/>
              </a:tblGrid>
              <a:tr h="80786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67744" y="908720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064" y="1124744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064" y="908720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940152" y="692696"/>
            <a:ext cx="432048" cy="4320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59832" y="692696"/>
            <a:ext cx="432048" cy="4320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5364088" y="1340768"/>
            <a:ext cx="72008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940549" y="1556395"/>
            <a:ext cx="432048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627784" y="1412776"/>
            <a:ext cx="576064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060626" y="1628006"/>
            <a:ext cx="43204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987824" y="1916832"/>
          <a:ext cx="792088" cy="38884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796136" y="1844824"/>
          <a:ext cx="792088" cy="7920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987824" y="1844824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59832" y="2420888"/>
            <a:ext cx="633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3429000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422108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5013176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68144" y="1772816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3728" y="177281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2636912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23728" y="342900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23728" y="4221088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3728" y="501317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177281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83768" y="422108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429000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501317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83768" y="2636912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177281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83768" y="1844824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1"/>
      <p:bldP spid="45" grpId="2"/>
      <p:bldP spid="46" grpId="0"/>
      <p:bldP spid="4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</Words>
  <Application>Microsoft Office PowerPoint</Application>
  <PresentationFormat>Экран (4:3)</PresentationFormat>
  <Paragraphs>35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Надежда</cp:lastModifiedBy>
  <cp:revision>13</cp:revision>
  <dcterms:created xsi:type="dcterms:W3CDTF">2010-10-10T16:27:08Z</dcterms:created>
  <dcterms:modified xsi:type="dcterms:W3CDTF">2011-06-30T15:47:22Z</dcterms:modified>
</cp:coreProperties>
</file>