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4AADA8-91FC-48CD-9779-41CD56F798C2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5E1F67-E135-4049-828A-91B7251FE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2B4311-7C44-42F7-BE6B-F8B9ECC6619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F65BBD-BC3D-48E3-86AB-2A015AEE146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53379C-28B0-4568-9B8B-20256036483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29028-63FC-4E2A-A837-6809017305FB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57DDF-A6AA-4E96-A142-E9729C643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EA40-1E20-43AB-9260-54F3B1CDB014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1A70-1170-483A-87AF-382A57411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80A4-A336-4829-BBBB-4F1696F405D3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E42A0-53BB-4EAA-B163-BC9CE3236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9D8BC-D3CC-4A38-A5C5-81F805D47FF4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4C9E3-86B1-4821-87E1-3A9E09312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C6B8-2FBF-4CC1-9DAD-8ABCBCBC6030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54E37-9636-492F-8BF1-62C6A247C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3BFD3-7BBC-42FD-9231-CCEC767B86E2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4831-96EA-40DF-AB2D-3B8C1C3DA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CA059-3618-4B45-839C-E1ACF46CF960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7FBE8-AD90-4BA5-BDE5-2B99398B3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C3090-A08E-4F01-94F5-A94D29DC2F6B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D2DE-3702-4D9E-832B-2E92E0013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BF3B-2582-4451-9D33-CDB42C726807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202F-459C-4909-8AA1-D12024A5A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0F487-F04B-498E-A83D-2DEA39DEB319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C18DB-D025-4D55-AF37-50CFE6DBF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B13B4-CC01-4026-8ED2-F9F504F561E8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9E14-126F-40DA-B1D3-8DB280D05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2A22E2-6D84-4FDF-A5B6-3C3FC6FF2144}" type="datetimeFigureOut">
              <a:rPr lang="ru-RU"/>
              <a:pPr>
                <a:defRPr/>
              </a:pPr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E7E0DB-24B7-4C2B-A4A4-E2DC95FB7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Smartysmile.ru: В России выбрали талисман переписи населен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49275"/>
            <a:ext cx="1905000" cy="3024188"/>
          </a:xfrm>
          <a:prstGeom prst="rect">
            <a:avLst/>
          </a:prstGeom>
          <a:noFill/>
        </p:spPr>
      </p:pic>
      <p:pic>
        <p:nvPicPr>
          <p:cNvPr id="14342" name="Picture 6" descr="Урок о том, как нарисовать забавного рыжего мальчика в Photosho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1500" y="1989138"/>
            <a:ext cx="3276600" cy="3276600"/>
          </a:xfrm>
          <a:prstGeom prst="rect">
            <a:avLst/>
          </a:prstGeom>
          <a:noFill/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771775" y="188913"/>
            <a:ext cx="2087563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Ау?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 Иу?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Иуо?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Эоа?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140200" y="3573463"/>
            <a:ext cx="1512888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Уа!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 Уи!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 Оуи!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3600"/>
              <a:t>Аоэ!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3419475" y="188913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3563938" y="908050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3708400" y="1773238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3779838" y="2636838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4859338" y="3500438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>
            <a:off x="4932363" y="4365625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219700" y="5157788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H="1">
            <a:off x="5076825" y="6021388"/>
            <a:ext cx="730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611188" y="3716338"/>
            <a:ext cx="0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611188" y="4581525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611188" y="4149725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116013" y="41497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619250" y="41497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2051050" y="41497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2484438" y="4149725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755650" y="443706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1692275" y="443706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827088" y="4292600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1763713" y="4292600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1187450" y="4221163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2124075" y="4221163"/>
            <a:ext cx="287338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68313" y="4797425"/>
            <a:ext cx="2374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      </a:t>
            </a:r>
            <a:r>
              <a:rPr lang="ru-RU" sz="3200" u="sng"/>
              <a:t>о</a:t>
            </a:r>
            <a:r>
              <a:rPr lang="ru-RU" sz="3200"/>
              <a:t>      </a:t>
            </a:r>
            <a:r>
              <a:rPr lang="ru-RU" sz="3200" u="sng"/>
              <a:t>а</a:t>
            </a:r>
            <a:endParaRPr lang="ru-RU" u="sng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>
            <a:off x="6300788" y="5300663"/>
            <a:ext cx="0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9" name="Line 33"/>
          <p:cNvSpPr>
            <a:spLocks noChangeShapeType="1"/>
          </p:cNvSpPr>
          <p:nvPr/>
        </p:nvSpPr>
        <p:spPr bwMode="auto">
          <a:xfrm>
            <a:off x="6300788" y="616585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6300788" y="573405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6805613" y="573405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7308850" y="573405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3" name="Line 37"/>
          <p:cNvSpPr>
            <a:spLocks noChangeShapeType="1"/>
          </p:cNvSpPr>
          <p:nvPr/>
        </p:nvSpPr>
        <p:spPr bwMode="auto">
          <a:xfrm>
            <a:off x="7740650" y="573405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4" name="Line 38"/>
          <p:cNvSpPr>
            <a:spLocks noChangeShapeType="1"/>
          </p:cNvSpPr>
          <p:nvPr/>
        </p:nvSpPr>
        <p:spPr bwMode="auto">
          <a:xfrm>
            <a:off x="8174038" y="573405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5" name="Line 39"/>
          <p:cNvSpPr>
            <a:spLocks noChangeShapeType="1"/>
          </p:cNvSpPr>
          <p:nvPr/>
        </p:nvSpPr>
        <p:spPr bwMode="auto">
          <a:xfrm>
            <a:off x="6443663" y="602138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>
            <a:off x="7381875" y="602138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6516688" y="587692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7453313" y="5876925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6877050" y="5805488"/>
            <a:ext cx="288925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7813675" y="5805488"/>
            <a:ext cx="287338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81" name="Line 45"/>
          <p:cNvSpPr>
            <a:spLocks noChangeShapeType="1"/>
          </p:cNvSpPr>
          <p:nvPr/>
        </p:nvSpPr>
        <p:spPr bwMode="auto">
          <a:xfrm>
            <a:off x="6443663" y="609282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156325" y="6165850"/>
            <a:ext cx="2374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      </a:t>
            </a:r>
            <a:r>
              <a:rPr lang="ru-RU" sz="3200" u="sng"/>
              <a:t>и</a:t>
            </a:r>
            <a:r>
              <a:rPr lang="ru-RU" sz="3200"/>
              <a:t>      </a:t>
            </a:r>
            <a:r>
              <a:rPr lang="ru-RU" sz="3200" u="sng"/>
              <a:t>а</a:t>
            </a:r>
            <a:endParaRPr lang="ru-RU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овина рамки 1"/>
          <p:cNvSpPr/>
          <p:nvPr/>
        </p:nvSpPr>
        <p:spPr>
          <a:xfrm flipV="1">
            <a:off x="900113" y="404813"/>
            <a:ext cx="142875" cy="8636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оловина рамки 2"/>
          <p:cNvSpPr/>
          <p:nvPr/>
        </p:nvSpPr>
        <p:spPr>
          <a:xfrm flipV="1">
            <a:off x="900113" y="1844675"/>
            <a:ext cx="142875" cy="8636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flipV="1">
            <a:off x="900113" y="3141663"/>
            <a:ext cx="142875" cy="8636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flipV="1">
            <a:off x="900113" y="4508500"/>
            <a:ext cx="142875" cy="865188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550" y="620713"/>
          <a:ext cx="2255838" cy="6635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51971"/>
                <a:gridCol w="751971"/>
                <a:gridCol w="751971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71550" y="4724400"/>
          <a:ext cx="2736850" cy="66516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4076"/>
                <a:gridCol w="684076"/>
                <a:gridCol w="684076"/>
                <a:gridCol w="684076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71550" y="3357563"/>
          <a:ext cx="4321175" cy="6635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71550" y="2060575"/>
          <a:ext cx="4321175" cy="66357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20080"/>
                <a:gridCol w="720080"/>
                <a:gridCol w="720080"/>
                <a:gridCol w="720080"/>
                <a:gridCol w="720080"/>
                <a:gridCol w="720080"/>
              </a:tblGrid>
              <a:tr h="663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Овал 9"/>
          <p:cNvSpPr/>
          <p:nvPr/>
        </p:nvSpPr>
        <p:spPr>
          <a:xfrm>
            <a:off x="3132138" y="4868863"/>
            <a:ext cx="431800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763713" y="4868863"/>
            <a:ext cx="431800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16463" y="3500438"/>
            <a:ext cx="431800" cy="43338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76600" y="3500438"/>
            <a:ext cx="431800" cy="43338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835150" y="3500438"/>
            <a:ext cx="433388" cy="43338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716463" y="2205038"/>
            <a:ext cx="431800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276600" y="2205038"/>
            <a:ext cx="431800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35150" y="2205038"/>
            <a:ext cx="433388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627313" y="765175"/>
            <a:ext cx="431800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116013" y="765175"/>
            <a:ext cx="431800" cy="431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08175" y="981075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08175" y="1125538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95738" y="2492375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555875" y="2420938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55875" y="2565400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116013" y="2492375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95738" y="3789363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555875" y="3716338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555875" y="3860800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16013" y="3716338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16013" y="3860800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84438" y="5157788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16013" y="5229225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116013" y="5084763"/>
            <a:ext cx="431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2124075" y="76517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331913" y="2276475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71775" y="220503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211638" y="2276475"/>
            <a:ext cx="73025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331913" y="3500438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331913" y="4868863"/>
            <a:ext cx="71437" cy="73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Молния 40"/>
          <p:cNvSpPr/>
          <p:nvPr/>
        </p:nvSpPr>
        <p:spPr>
          <a:xfrm flipH="1">
            <a:off x="1331913" y="260350"/>
            <a:ext cx="71437" cy="215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Молния 41"/>
          <p:cNvSpPr/>
          <p:nvPr/>
        </p:nvSpPr>
        <p:spPr>
          <a:xfrm flipH="1">
            <a:off x="3635375" y="1700213"/>
            <a:ext cx="73025" cy="215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Молния 42"/>
          <p:cNvSpPr/>
          <p:nvPr/>
        </p:nvSpPr>
        <p:spPr>
          <a:xfrm flipH="1">
            <a:off x="3779838" y="3068638"/>
            <a:ext cx="71437" cy="215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Молния 43"/>
          <p:cNvSpPr/>
          <p:nvPr/>
        </p:nvSpPr>
        <p:spPr>
          <a:xfrm flipH="1">
            <a:off x="2700338" y="4292600"/>
            <a:ext cx="71437" cy="215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15616" y="1196752"/>
            <a:ext cx="55816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Э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835696" y="2420888"/>
            <a:ext cx="5261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03848" y="2420888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644008" y="2420888"/>
            <a:ext cx="5261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63688" y="378904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03848" y="378904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44008" y="3789040"/>
            <a:ext cx="5261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691680" y="5085184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и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131840" y="5085184"/>
            <a:ext cx="52610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54" name="Рисунок 53" descr="кукла.jpg"/>
          <p:cNvPicPr>
            <a:picLocks noChangeAspect="1"/>
          </p:cNvPicPr>
          <p:nvPr/>
        </p:nvPicPr>
        <p:blipFill>
          <a:blip r:embed="rId3" cstate="print"/>
          <a:srcRect l="13281" r="8961"/>
          <a:stretch>
            <a:fillRect/>
          </a:stretch>
        </p:blipFill>
        <p:spPr>
          <a:xfrm>
            <a:off x="3995936" y="188640"/>
            <a:ext cx="1343823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5" name="Рисунок 54" descr="зайка.jpg"/>
          <p:cNvPicPr>
            <a:picLocks noChangeAspect="1"/>
          </p:cNvPicPr>
          <p:nvPr/>
        </p:nvPicPr>
        <p:blipFill>
          <a:blip r:embed="rId4" cstate="print"/>
          <a:srcRect l="22595" t="12201" r="18816" b="15980"/>
          <a:stretch>
            <a:fillRect/>
          </a:stretch>
        </p:blipFill>
        <p:spPr>
          <a:xfrm>
            <a:off x="6084168" y="1484784"/>
            <a:ext cx="1657447" cy="1523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6" name="Рисунок 55" descr="кубик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160" y="3212976"/>
            <a:ext cx="1814894" cy="1615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" name="Рисунок 56" descr="мишка-1.jpg"/>
          <p:cNvPicPr>
            <a:picLocks noChangeAspect="1"/>
          </p:cNvPicPr>
          <p:nvPr/>
        </p:nvPicPr>
        <p:blipFill>
          <a:blip r:embed="rId6" cstate="print"/>
          <a:srcRect l="24043" t="6385" r="17554" b="2751"/>
          <a:stretch>
            <a:fillRect/>
          </a:stretch>
        </p:blipFill>
        <p:spPr>
          <a:xfrm>
            <a:off x="4139952" y="4725144"/>
            <a:ext cx="1728192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рсу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3" y="1773238"/>
            <a:ext cx="3163887" cy="4002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сой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76475"/>
            <a:ext cx="3810000" cy="3171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2195736" y="620688"/>
            <a:ext cx="46658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Барсук и сойка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" name="Молния 5"/>
          <p:cNvSpPr/>
          <p:nvPr/>
        </p:nvSpPr>
        <p:spPr>
          <a:xfrm flipH="1">
            <a:off x="3851275" y="549275"/>
            <a:ext cx="73025" cy="215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Молния 6"/>
          <p:cNvSpPr/>
          <p:nvPr/>
        </p:nvSpPr>
        <p:spPr>
          <a:xfrm flipH="1">
            <a:off x="5508625" y="549275"/>
            <a:ext cx="71438" cy="2159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</Words>
  <Application>Microsoft Office PowerPoint</Application>
  <PresentationFormat>Экран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Arial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Ольга</cp:lastModifiedBy>
  <cp:revision>9</cp:revision>
  <dcterms:created xsi:type="dcterms:W3CDTF">2010-10-06T17:34:03Z</dcterms:created>
  <dcterms:modified xsi:type="dcterms:W3CDTF">2014-10-22T15:46:46Z</dcterms:modified>
</cp:coreProperties>
</file>