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63" r:id="rId3"/>
    <p:sldId id="262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E4F286-1594-4CA2-8B96-4663D8AA4E0E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6E99BC-D033-45C8-AC54-52ECE940C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E99BC-D033-45C8-AC54-52ECE940C41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E99BC-D033-45C8-AC54-52ECE940C41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E99BC-D033-45C8-AC54-52ECE940C41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7F32-464C-4A54-85F9-7BF84B7EE601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6B3E-5D85-49C3-A90F-A80B85DEE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7F32-464C-4A54-85F9-7BF84B7EE601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6B3E-5D85-49C3-A90F-A80B85DEE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7F32-464C-4A54-85F9-7BF84B7EE601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6B3E-5D85-49C3-A90F-A80B85DEE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7F32-464C-4A54-85F9-7BF84B7EE601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6B3E-5D85-49C3-A90F-A80B85DEE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7F32-464C-4A54-85F9-7BF84B7EE601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6B3E-5D85-49C3-A90F-A80B85DEE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7F32-464C-4A54-85F9-7BF84B7EE601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6B3E-5D85-49C3-A90F-A80B85DEE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7F32-464C-4A54-85F9-7BF84B7EE601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6B3E-5D85-49C3-A90F-A80B85DEE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7F32-464C-4A54-85F9-7BF84B7EE601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6B3E-5D85-49C3-A90F-A80B85DEE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7F32-464C-4A54-85F9-7BF84B7EE601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6B3E-5D85-49C3-A90F-A80B85DEE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7F32-464C-4A54-85F9-7BF84B7EE601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6B3E-5D85-49C3-A90F-A80B85DEE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7F32-464C-4A54-85F9-7BF84B7EE601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6B3E-5D85-49C3-A90F-A80B85DEE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77F32-464C-4A54-85F9-7BF84B7EE601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06B3E-5D85-49C3-A90F-A80B85DEE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037.radikal.ru/0909/3f/8b15c876ed09.jp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тыкв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260648"/>
            <a:ext cx="3444213" cy="2583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нитки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19672" y="908720"/>
            <a:ext cx="3059684" cy="25220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паста.jpg"/>
          <p:cNvPicPr>
            <a:picLocks noChangeAspect="1"/>
          </p:cNvPicPr>
          <p:nvPr/>
        </p:nvPicPr>
        <p:blipFill>
          <a:blip r:embed="rId5" cstate="print"/>
          <a:srcRect l="8759" t="10615" r="3517" b="7247"/>
          <a:stretch>
            <a:fillRect/>
          </a:stretch>
        </p:blipFill>
        <p:spPr>
          <a:xfrm>
            <a:off x="2843808" y="1772816"/>
            <a:ext cx="3456384" cy="2304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вилки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11960" y="2492896"/>
            <a:ext cx="3043396" cy="26417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сырки.jpg"/>
          <p:cNvPicPr>
            <a:picLocks noChangeAspect="1"/>
          </p:cNvPicPr>
          <p:nvPr/>
        </p:nvPicPr>
        <p:blipFill>
          <a:blip r:embed="rId7" cstate="print"/>
          <a:srcRect l="4641" t="6153" r="8421" b="13713"/>
          <a:stretch>
            <a:fillRect/>
          </a:stretch>
        </p:blipFill>
        <p:spPr>
          <a:xfrm>
            <a:off x="5364088" y="3861048"/>
            <a:ext cx="3562358" cy="2736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708920"/>
            <a:ext cx="7996274" cy="16430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2" name="Picture 2" descr="Картинка 46 из 37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1937" y="0"/>
            <a:ext cx="2202063" cy="29459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714356"/>
            <a:ext cx="8077256" cy="45720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2000240"/>
            <a:ext cx="7758950" cy="1276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Скругленный прямоугольник 3"/>
          <p:cNvSpPr/>
          <p:nvPr/>
        </p:nvSpPr>
        <p:spPr>
          <a:xfrm>
            <a:off x="714348" y="1928802"/>
            <a:ext cx="7929618" cy="142876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</Words>
  <Application>Microsoft Office PowerPoint</Application>
  <PresentationFormat>Экран (4:3)</PresentationFormat>
  <Paragraphs>3</Paragraphs>
  <Slides>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HP</cp:lastModifiedBy>
  <cp:revision>11</cp:revision>
  <dcterms:created xsi:type="dcterms:W3CDTF">2010-11-09T18:52:45Z</dcterms:created>
  <dcterms:modified xsi:type="dcterms:W3CDTF">2011-07-01T10:54:09Z</dcterms:modified>
</cp:coreProperties>
</file>