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56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4F286-1594-4CA2-8B96-4663D8AA4E0E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E99BC-D033-45C8-AC54-52ECE940C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E99BC-D033-45C8-AC54-52ECE940C41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E99BC-D033-45C8-AC54-52ECE940C41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E99BC-D033-45C8-AC54-52ECE940C41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7F32-464C-4A54-85F9-7BF84B7EE601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77F32-464C-4A54-85F9-7BF84B7EE601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06B3E-5D85-49C3-A90F-A80B85DEE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340768"/>
            <a:ext cx="737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60648"/>
            <a:ext cx="1473480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 </a:t>
            </a:r>
            <a:r>
              <a:rPr lang="ru-RU" sz="7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</a:t>
            </a:r>
            <a:endParaRPr lang="ru-RU" sz="7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48680"/>
            <a:ext cx="792088" cy="64807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12776"/>
            <a:ext cx="792088" cy="64807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1560" y="1484784"/>
            <a:ext cx="504056" cy="50405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11560" y="620688"/>
            <a:ext cx="504056" cy="50405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55576" y="3068960"/>
            <a:ext cx="78165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   _ </a:t>
            </a:r>
            <a:r>
              <a:rPr lang="ru-RU" sz="7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р_</a:t>
            </a:r>
            <a:r>
              <a:rPr lang="ru-RU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7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шар_к_</a:t>
            </a:r>
            <a:r>
              <a:rPr lang="ru-RU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шар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188640"/>
            <a:ext cx="2880320" cy="28155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996952"/>
            <a:ext cx="50229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нк</a:t>
            </a:r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9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4572000" y="3212976"/>
            <a:ext cx="144016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27584" y="476672"/>
            <a:ext cx="808266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   ми   пи   мы  </a:t>
            </a:r>
            <a:r>
              <a:rPr lang="ru-RU" sz="6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endParaRPr lang="ru-RU" sz="6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</a:t>
            </a: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</a:t>
            </a: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лы</a:t>
            </a: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ли</a:t>
            </a:r>
            <a:endParaRPr lang="ru-RU" sz="6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стры-2.jpg"/>
          <p:cNvPicPr>
            <a:picLocks noChangeAspect="1"/>
          </p:cNvPicPr>
          <p:nvPr/>
        </p:nvPicPr>
        <p:blipFill>
          <a:blip r:embed="rId3" cstate="print"/>
          <a:srcRect r="7161"/>
          <a:stretch>
            <a:fillRect/>
          </a:stretch>
        </p:blipFill>
        <p:spPr>
          <a:xfrm>
            <a:off x="251520" y="620688"/>
            <a:ext cx="2736304" cy="2120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ромашк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404664"/>
            <a:ext cx="2736304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пион.jpg"/>
          <p:cNvPicPr>
            <a:picLocks noChangeAspect="1"/>
          </p:cNvPicPr>
          <p:nvPr/>
        </p:nvPicPr>
        <p:blipFill>
          <a:blip r:embed="rId5" cstate="print"/>
          <a:srcRect l="8566" r="12927"/>
          <a:stretch>
            <a:fillRect/>
          </a:stretch>
        </p:blipFill>
        <p:spPr>
          <a:xfrm>
            <a:off x="6300192" y="692696"/>
            <a:ext cx="2652295" cy="2448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кактус-2.jpg"/>
          <p:cNvPicPr>
            <a:picLocks noChangeAspect="1"/>
          </p:cNvPicPr>
          <p:nvPr/>
        </p:nvPicPr>
        <p:blipFill>
          <a:blip r:embed="rId6" cstate="print"/>
          <a:srcRect r="7161"/>
          <a:stretch>
            <a:fillRect/>
          </a:stretch>
        </p:blipFill>
        <p:spPr>
          <a:xfrm>
            <a:off x="2483768" y="3933056"/>
            <a:ext cx="2146231" cy="25583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2780928"/>
            <a:ext cx="2327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астры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2420888"/>
            <a:ext cx="3423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ромашки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4248" y="3356992"/>
            <a:ext cx="19014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пион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4509120"/>
            <a:ext cx="25164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кактус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28</Words>
  <Application>Microsoft Office PowerPoint</Application>
  <PresentationFormat>Экран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6</cp:revision>
  <dcterms:created xsi:type="dcterms:W3CDTF">2010-11-09T18:52:45Z</dcterms:created>
  <dcterms:modified xsi:type="dcterms:W3CDTF">2011-07-11T17:40:34Z</dcterms:modified>
</cp:coreProperties>
</file>