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1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FE6DC-D429-4C8A-B219-234024523ED4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353B8-9200-4AEF-95D3-BA28D22D3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353B8-9200-4AEF-95D3-BA28D22D367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353B8-9200-4AEF-95D3-BA28D22D367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353B8-9200-4AEF-95D3-BA28D22D367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1AB9-ABBE-489B-9D82-61E917DA673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3F27-5FA4-412A-800E-8A9A6FECA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1AB9-ABBE-489B-9D82-61E917DA673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3F27-5FA4-412A-800E-8A9A6FECA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1AB9-ABBE-489B-9D82-61E917DA673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3F27-5FA4-412A-800E-8A9A6FECA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1AB9-ABBE-489B-9D82-61E917DA673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3F27-5FA4-412A-800E-8A9A6FECA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1AB9-ABBE-489B-9D82-61E917DA673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3F27-5FA4-412A-800E-8A9A6FECA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1AB9-ABBE-489B-9D82-61E917DA673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3F27-5FA4-412A-800E-8A9A6FECA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1AB9-ABBE-489B-9D82-61E917DA673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3F27-5FA4-412A-800E-8A9A6FECA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1AB9-ABBE-489B-9D82-61E917DA673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3F27-5FA4-412A-800E-8A9A6FECA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1AB9-ABBE-489B-9D82-61E917DA673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3F27-5FA4-412A-800E-8A9A6FECA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1AB9-ABBE-489B-9D82-61E917DA673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3F27-5FA4-412A-800E-8A9A6FECA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1AB9-ABBE-489B-9D82-61E917DA673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3F27-5FA4-412A-800E-8A9A6FECA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D1AB9-ABBE-489B-9D82-61E917DA673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E3F27-5FA4-412A-800E-8A9A6FECA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52536" y="1196752"/>
            <a:ext cx="8629221" cy="33239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66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ВКУСНЫЙ</a:t>
            </a:r>
          </a:p>
          <a:p>
            <a:pPr algn="ctr"/>
            <a:r>
              <a:rPr lang="ru-RU" sz="7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66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7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66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ВКУСНОЕ</a:t>
            </a:r>
          </a:p>
          <a:p>
            <a:pPr algn="ctr"/>
            <a:r>
              <a:rPr lang="ru-RU" sz="7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66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7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66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       ВКУСНАЯ</a:t>
            </a:r>
            <a:endParaRPr lang="ru-RU" sz="7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6600FF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акароны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988840"/>
            <a:ext cx="3744416" cy="2808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сок.jpg"/>
          <p:cNvPicPr>
            <a:picLocks noChangeAspect="1"/>
          </p:cNvPicPr>
          <p:nvPr/>
        </p:nvPicPr>
        <p:blipFill>
          <a:blip r:embed="rId4" cstate="print"/>
          <a:srcRect t="2121" r="4478" b="2121"/>
          <a:stretch>
            <a:fillRect/>
          </a:stretch>
        </p:blipFill>
        <p:spPr>
          <a:xfrm>
            <a:off x="5796136" y="1556792"/>
            <a:ext cx="2952328" cy="38188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2699792" y="0"/>
            <a:ext cx="362785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</a:t>
            </a:r>
            <a:r>
              <a:rPr lang="ru-RU" sz="7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кого ?</a:t>
            </a:r>
            <a:endParaRPr lang="ru-RU" sz="7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99992" y="2852936"/>
            <a:ext cx="769763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</a:t>
            </a:r>
            <a:endParaRPr lang="ru-RU" sz="7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Рисунок 5" descr="морс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1556792"/>
            <a:ext cx="3032958" cy="38984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эскимо.jpg"/>
          <p:cNvPicPr>
            <a:picLocks noChangeAspect="1"/>
          </p:cNvPicPr>
          <p:nvPr/>
        </p:nvPicPr>
        <p:blipFill>
          <a:blip r:embed="rId6" cstate="print"/>
          <a:srcRect t="4629" b="4344"/>
          <a:stretch>
            <a:fillRect/>
          </a:stretch>
        </p:blipFill>
        <p:spPr>
          <a:xfrm>
            <a:off x="755576" y="1484784"/>
            <a:ext cx="2933700" cy="4248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какао.jpg"/>
          <p:cNvPicPr>
            <a:picLocks noChangeAspect="1"/>
          </p:cNvPicPr>
          <p:nvPr/>
        </p:nvPicPr>
        <p:blipFill>
          <a:blip r:embed="rId7" cstate="print"/>
          <a:srcRect r="5328"/>
          <a:stretch>
            <a:fillRect/>
          </a:stretch>
        </p:blipFill>
        <p:spPr>
          <a:xfrm>
            <a:off x="5364088" y="1556792"/>
            <a:ext cx="3456384" cy="39399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сосиски2.jpg"/>
          <p:cNvPicPr>
            <a:picLocks noChangeAspect="1"/>
          </p:cNvPicPr>
          <p:nvPr/>
        </p:nvPicPr>
        <p:blipFill>
          <a:blip r:embed="rId8" cstate="print"/>
          <a:srcRect l="15187" r="19001"/>
          <a:stretch>
            <a:fillRect/>
          </a:stretch>
        </p:blipFill>
        <p:spPr>
          <a:xfrm>
            <a:off x="251520" y="1556792"/>
            <a:ext cx="3905284" cy="3960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 descr="варенье.jpg"/>
          <p:cNvPicPr>
            <a:picLocks noChangeAspect="1"/>
          </p:cNvPicPr>
          <p:nvPr/>
        </p:nvPicPr>
        <p:blipFill>
          <a:blip r:embed="rId9" cstate="print"/>
          <a:srcRect b="18699"/>
          <a:stretch>
            <a:fillRect/>
          </a:stretch>
        </p:blipFill>
        <p:spPr>
          <a:xfrm>
            <a:off x="899592" y="1340768"/>
            <a:ext cx="7666369" cy="4680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Карлсон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979712" y="476672"/>
            <a:ext cx="5112568" cy="6095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услик.jpg"/>
          <p:cNvPicPr>
            <a:picLocks noChangeAspect="1"/>
          </p:cNvPicPr>
          <p:nvPr/>
        </p:nvPicPr>
        <p:blipFill>
          <a:blip r:embed="rId3" cstate="print"/>
          <a:srcRect l="15106" r="27825"/>
          <a:stretch>
            <a:fillRect/>
          </a:stretch>
        </p:blipFill>
        <p:spPr>
          <a:xfrm>
            <a:off x="395536" y="260648"/>
            <a:ext cx="3600400" cy="47316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сурок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1268760"/>
            <a:ext cx="4800600" cy="3619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187624" y="4797152"/>
            <a:ext cx="6607002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</a:t>
            </a:r>
            <a:r>
              <a:rPr lang="ru-RU" sz="7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услик        сурок</a:t>
            </a:r>
            <a:endParaRPr lang="ru-RU" sz="7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Молния 4"/>
          <p:cNvSpPr/>
          <p:nvPr/>
        </p:nvSpPr>
        <p:spPr>
          <a:xfrm flipH="1">
            <a:off x="1907704" y="5013176"/>
            <a:ext cx="144016" cy="144016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олния 5"/>
          <p:cNvSpPr/>
          <p:nvPr/>
        </p:nvSpPr>
        <p:spPr>
          <a:xfrm flipH="1">
            <a:off x="6948264" y="5013176"/>
            <a:ext cx="144016" cy="144016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14</Words>
  <Application>Microsoft Office PowerPoint</Application>
  <PresentationFormat>Экран (4:3)</PresentationFormat>
  <Paragraphs>9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Vera Zacharova</cp:lastModifiedBy>
  <cp:revision>5</cp:revision>
  <dcterms:created xsi:type="dcterms:W3CDTF">2010-10-20T16:15:02Z</dcterms:created>
  <dcterms:modified xsi:type="dcterms:W3CDTF">2011-06-10T08:36:36Z</dcterms:modified>
</cp:coreProperties>
</file>