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7" r:id="rId2"/>
    <p:sldId id="268" r:id="rId3"/>
    <p:sldId id="260" r:id="rId4"/>
    <p:sldId id="264" r:id="rId5"/>
    <p:sldId id="263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FFBD6F5-7062-4F6F-9108-4CEA0FEE9287}" type="datetimeFigureOut">
              <a:rPr lang="ru-RU"/>
              <a:pPr>
                <a:defRPr/>
              </a:pPr>
              <a:t>19.11.2000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8B2223B-CBF4-4D20-91D0-CCE900B494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3A25596-4C11-4B09-A0CF-6DF7072D4683}" type="slidenum">
              <a:rPr lang="ru-RU" sz="1200">
                <a:latin typeface="Calibri" pitchFamily="34" charset="0"/>
              </a:rPr>
              <a:pPr algn="r"/>
              <a:t>1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264B2BB-CC13-4BC2-B812-8FEF0A4BD6ED}" type="slidenum">
              <a:rPr lang="ru-RU" sz="1200">
                <a:latin typeface="Calibri" pitchFamily="34" charset="0"/>
              </a:rPr>
              <a:pPr algn="r"/>
              <a:t>2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FBA737-0A2E-4AAD-9338-CE6BB896EFC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C5DEC5D-6BF1-43DE-95FB-1614D0C80476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D009DE-D4EE-4AB0-926A-A3473B21206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45EC4-8F84-4458-BA1B-7B52A6EED668}" type="datetimeFigureOut">
              <a:rPr lang="ru-RU"/>
              <a:pPr>
                <a:defRPr/>
              </a:pPr>
              <a:t>19.11.2000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46E2F-157F-483B-8D6E-3EA129A9C3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78D43-22EF-4943-9549-1764A960AC34}" type="datetimeFigureOut">
              <a:rPr lang="ru-RU"/>
              <a:pPr>
                <a:defRPr/>
              </a:pPr>
              <a:t>19.11.2000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F9196-1820-42C8-A1E0-D2DB190F10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C1A50-0138-42C6-BB54-B6F63D4D7310}" type="datetimeFigureOut">
              <a:rPr lang="ru-RU"/>
              <a:pPr>
                <a:defRPr/>
              </a:pPr>
              <a:t>19.11.2000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E4D47-9F33-48D6-AC76-A095AD1FD8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90B63-FCAE-4C9E-A156-353EE8E43331}" type="datetimeFigureOut">
              <a:rPr lang="ru-RU"/>
              <a:pPr>
                <a:defRPr/>
              </a:pPr>
              <a:t>19.11.2000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74281-5C7C-4A07-A1F9-EF3BA407EB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2FBEA-8BC6-4369-9B06-6F110591DE63}" type="datetimeFigureOut">
              <a:rPr lang="ru-RU"/>
              <a:pPr>
                <a:defRPr/>
              </a:pPr>
              <a:t>19.11.2000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80CDD-451C-4DFF-B1B8-17DFB82A8C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560E2-896E-4E91-9F86-3D75C15FDAF2}" type="datetimeFigureOut">
              <a:rPr lang="ru-RU"/>
              <a:pPr>
                <a:defRPr/>
              </a:pPr>
              <a:t>19.11.2000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EAD7B-DA5C-42A9-BC0E-08BCAC3A90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AEDFD-26BB-418E-BF44-7E1EEF38F9FA}" type="datetimeFigureOut">
              <a:rPr lang="ru-RU"/>
              <a:pPr>
                <a:defRPr/>
              </a:pPr>
              <a:t>19.11.2000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826CE-D4C9-4512-96A8-F6C1D092F6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F9DC4-FA52-42DF-B20F-E98463879DEB}" type="datetimeFigureOut">
              <a:rPr lang="ru-RU"/>
              <a:pPr>
                <a:defRPr/>
              </a:pPr>
              <a:t>19.11.2000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853BB-4F8D-4D73-8DE6-F054D82F7E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ADE63-2A89-4F86-A6BF-2B2A9E1F26FB}" type="datetimeFigureOut">
              <a:rPr lang="ru-RU"/>
              <a:pPr>
                <a:defRPr/>
              </a:pPr>
              <a:t>19.11.2000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35929-21BE-4ADB-8887-A5B9409058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ABBB9-FBB9-4484-BCB6-A35493075DAB}" type="datetimeFigureOut">
              <a:rPr lang="ru-RU"/>
              <a:pPr>
                <a:defRPr/>
              </a:pPr>
              <a:t>19.11.2000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7C8C6-6459-44C7-8A24-4491C6988E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987A-95AB-452A-8297-BEC6C8C74794}" type="datetimeFigureOut">
              <a:rPr lang="ru-RU"/>
              <a:pPr>
                <a:defRPr/>
              </a:pPr>
              <a:t>19.11.2000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62970-240E-4B57-9B34-2A0B9FFAA4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1CEF99-906B-4583-8F53-C08D5DA8C50F}" type="datetimeFigureOut">
              <a:rPr lang="ru-RU"/>
              <a:pPr>
                <a:defRPr/>
              </a:pPr>
              <a:t>19.11.2000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DD0965-9E93-4A7A-915D-FE9CBF8D0A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59832" y="548680"/>
            <a:ext cx="3124959" cy="116955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Буква я</a:t>
            </a:r>
            <a:endParaRPr lang="ru-RU" sz="7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6238" y="260350"/>
            <a:ext cx="3671887" cy="45069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ятно 1 1"/>
          <p:cNvSpPr/>
          <p:nvPr/>
        </p:nvSpPr>
        <p:spPr>
          <a:xfrm>
            <a:off x="3563888" y="3356992"/>
            <a:ext cx="288032" cy="288032"/>
          </a:xfrm>
          <a:prstGeom prst="irregularSeal1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139 C -0.00173 0.00764 -0.00312 0.01087 -0.00017 0.01827 C 0.00139 0.02244 0.0066 0.02776 0.0066 0.02799 C 0.00868 0.03678 0.01111 0.03886 0.01754 0.04094 C 0.02275 0.04811 0.02396 0.0488 0.03108 0.04649 C 0.04306 0.0488 0.04271 0.04973 0.05695 0.04649 C 0.05972 0.0458 0.06511 0.04279 0.06511 0.04302 C 0.07309 0.03169 0.07778 0.02498 0.0882 0.02012 C 0.09323 0.01296 0.09792 0.00764 0.10191 -0.00046 C 0.10417 -0.0111 0.10816 -0.01225 0.11268 -0.0215 C 0.11788 -0.03214 0.12396 -0.04116 0.129 -0.0518 C 0.1316 -0.05735 0.13542 -0.06151 0.13854 -0.0666 C 0.14063 -0.07007 0.14531 -0.07631 0.14531 -0.07608 C 0.14792 -0.08603 0.14601 -0.08048 0.15209 -0.0932 C 0.15295 -0.09505 0.15486 -0.09875 0.15486 -0.09852 C 0.15608 -0.10453 0.15816 -0.11077 0.16042 -0.11586 C 0.16476 -0.12604 0.16163 -0.11262 0.16563 -0.12534 C 0.1717 -0.14454 0.16511 -0.13043 0.17118 -0.14246 C 0.1724 -0.14708 0.17396 -0.15286 0.17396 -0.15749 C 0.17396 -0.17599 0.1599 -0.18293 0.14948 -0.18778 C 0.14202 -0.18524 0.1349 -0.18154 0.12761 -0.1783 C 0.125 -0.17715 0.11945 -0.1746 0.11945 -0.17437 C 0.11806 -0.17275 0.11719 -0.17044 0.11545 -0.16882 C 0.11424 -0.16766 0.11233 -0.16836 0.11146 -0.16697 C 0.10625 -0.15957 0.10313 -0.14963 0.09775 -0.14246 C 0.09531 -0.13598 0.09271 -0.13043 0.09097 -0.12349 C 0.08976 -0.11401 0.08854 -0.10476 0.08698 -0.09505 C 0.08802 -0.07562 0.08802 -0.05874 0.10313 -0.0518 C 0.11441 -0.05342 0.12656 -0.05272 0.13715 -0.05735 C 0.14948 -0.06845 0.15209 -0.09042 0.16163 -0.10476 C 0.16215 -0.10661 0.16233 -0.10846 0.16302 -0.11031 C 0.16372 -0.11239 0.16511 -0.11378 0.16563 -0.11586 C 0.16858 -0.12488 0.16788 -0.13043 0.17257 -0.13691 C 0.175 -0.14662 0.17327 -0.14107 0.17934 -0.15379 C 0.18004 -0.15564 0.18108 -0.15749 0.18195 -0.15934 C 0.18299 -0.16142 0.18472 -0.16512 0.18472 -0.16489 C 0.18715 -0.1753 0.18525 -0.16882 0.1915 -0.182 C 0.19514 -0.18987 0.19497 -0.18917 0.1915 -0.18385 C 0.18941 -0.17576 0.18386 -0.16235 0.18056 -0.15379 C 0.17778 -0.1376 0.17379 -0.12766 0.16563 -0.11586 C 0.16389 -0.108 0.16042 -0.1006 0.15747 -0.0932 C 0.15573 -0.08926 0.15313 -0.08626 0.15209 -0.08186 C 0.15 -0.07261 0.14653 -0.06568 0.14254 -0.05735 C 0.13924 -0.05041 0.13785 -0.04162 0.13438 -0.03445 C 0.13073 -0.01896 0.12761 -0.00069 0.12084 0.01249 C 0.11754 0.02637 0.11875 0.01989 0.11684 0.03146 C 0.11754 0.03516 0.11719 0.04071 0.11945 0.04279 C 0.12465 0.04741 0.13004 0.04973 0.13594 0.0525 C 0.14913 0.04857 0.1592 0.03423 0.17257 0.02961 C 0.18715 0.02475 0.17066 0.03169 0.1875 0.02406 C 0.18889 0.02336 0.1915 0.02221 0.1915 0.02244 C 0.20087 0.00972 0.22049 -4.49584E-6 0.23247 -0.00809 C 0.2382 -0.01225 0.23941 -0.02104 0.24462 -0.0252 C 0.25209 -0.03122 0.24653 -0.02405 0.25 -0.0289 " pathEditMode="relative" rAng="0" ptsTypes="fffffffffffffffffffffffffffffffffffffffffffffffffffffA">
                                      <p:cBhvr>
                                        <p:cTn id="13" dur="8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5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1357313"/>
            <a:ext cx="8278813" cy="3133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857250"/>
            <a:ext cx="8304212" cy="3895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1571625"/>
            <a:ext cx="8374062" cy="2895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Скругленный прямоугольник 3"/>
          <p:cNvSpPr/>
          <p:nvPr/>
        </p:nvSpPr>
        <p:spPr>
          <a:xfrm>
            <a:off x="285750" y="1500188"/>
            <a:ext cx="8501063" cy="1571625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</Words>
  <Application>Microsoft Office PowerPoint</Application>
  <PresentationFormat>Экран (4:3)</PresentationFormat>
  <Paragraphs>5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Calibri</vt:lpstr>
      <vt:lpstr>Arial</vt:lpstr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Ольга</cp:lastModifiedBy>
  <cp:revision>16</cp:revision>
  <dcterms:created xsi:type="dcterms:W3CDTF">2010-11-10T16:46:47Z</dcterms:created>
  <dcterms:modified xsi:type="dcterms:W3CDTF">2000-11-19T17:27:57Z</dcterms:modified>
</cp:coreProperties>
</file>