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3" r:id="rId4"/>
    <p:sldId id="256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61C92-EB89-4192-A69D-A55C6EA6A27F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2E888-0C01-4C87-9155-1144344FD7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B1C9A-EF3F-4646-B455-C6498F60D309}" type="datetimeFigureOut">
              <a:rPr lang="ru-RU" smtClean="0"/>
              <a:pPr/>
              <a:t>29.06.2011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324CA-9C94-40A8-BAC1-FD18F5E3B3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735808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7213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801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803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724128" y="6206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24328" y="76470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54868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164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162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7740352" y="1124744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244805" y="1268363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6084168" y="1052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6517010" y="1267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228184" y="1700808"/>
          <a:ext cx="792088" cy="3888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</a:tblGrid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028384" y="1700808"/>
          <a:ext cx="792088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6300192" y="1628800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204864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3140968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44208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4797152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00392" y="1700808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2115108" y="3392996"/>
            <a:ext cx="6858000" cy="7200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Скругленный прямоугольник 47"/>
          <p:cNvSpPr/>
          <p:nvPr/>
        </p:nvSpPr>
        <p:spPr>
          <a:xfrm>
            <a:off x="1331640" y="620688"/>
            <a:ext cx="108012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403648" y="2420888"/>
            <a:ext cx="1080120" cy="12961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2339752" y="404664"/>
            <a:ext cx="177324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ыл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2411760" y="2204864"/>
            <a:ext cx="157286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ил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475656" y="404664"/>
            <a:ext cx="10999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75656" y="2204864"/>
            <a:ext cx="10999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691680" y="404664"/>
            <a:ext cx="81945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63688" y="2204864"/>
            <a:ext cx="81945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endParaRPr lang="ru-RU" sz="1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2" grpId="0"/>
      <p:bldP spid="53" grpId="0"/>
      <p:bldP spid="54" grpId="0"/>
      <p:bldP spid="54" grpId="1"/>
      <p:bldP spid="55" grpId="0"/>
      <p:bldP spid="5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735808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557213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801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803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724128" y="6206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24328" y="76470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54868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164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162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7740352" y="1124744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244805" y="1268363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6084168" y="1052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6517010" y="1267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228184" y="1700808"/>
          <a:ext cx="792088" cy="38884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</a:tblGrid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8028384" y="1700808"/>
          <a:ext cx="792088" cy="792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</a:tblGrid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6300192" y="1628800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204864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3140968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44208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4797152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00392" y="1700808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079104" y="3429000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3" name="Рисунок 22" descr="ма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2219232" cy="2958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Рисунок 23" descr="мяч.jpg"/>
          <p:cNvPicPr>
            <a:picLocks noChangeAspect="1"/>
          </p:cNvPicPr>
          <p:nvPr/>
        </p:nvPicPr>
        <p:blipFill>
          <a:blip r:embed="rId4" cstate="print"/>
          <a:srcRect l="5545" r="8511"/>
          <a:stretch>
            <a:fillRect/>
          </a:stretch>
        </p:blipFill>
        <p:spPr>
          <a:xfrm>
            <a:off x="2987824" y="260648"/>
            <a:ext cx="2304256" cy="2824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51520" y="3501008"/>
          <a:ext cx="2111895" cy="59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03965"/>
                <a:gridCol w="703965"/>
                <a:gridCol w="703965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3131840" y="3501008"/>
          <a:ext cx="2111895" cy="5918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03965"/>
                <a:gridCol w="703965"/>
                <a:gridCol w="703965"/>
              </a:tblGrid>
              <a:tr h="591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6" name="Прямая соединительная линия 35"/>
          <p:cNvCxnSpPr/>
          <p:nvPr/>
        </p:nvCxnSpPr>
        <p:spPr>
          <a:xfrm>
            <a:off x="251520" y="4869160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3131840" y="4869160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8028384" y="2492896"/>
          <a:ext cx="792088" cy="72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2088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4857752" y="2643182"/>
            <a:ext cx="4000528" cy="71438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утята.jpg"/>
          <p:cNvPicPr>
            <a:picLocks noChangeAspect="1"/>
          </p:cNvPicPr>
          <p:nvPr/>
        </p:nvPicPr>
        <p:blipFill>
          <a:blip r:embed="rId3" cstate="print"/>
          <a:srcRect b="13158"/>
          <a:stretch>
            <a:fillRect/>
          </a:stretch>
        </p:blipFill>
        <p:spPr>
          <a:xfrm>
            <a:off x="251520" y="332655"/>
            <a:ext cx="4032448" cy="52527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5940152" y="188640"/>
            <a:ext cx="268214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</a:t>
            </a:r>
            <a:r>
              <a:rPr lang="ru-RU" sz="15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</a:t>
            </a:r>
            <a:endParaRPr lang="ru-RU" sz="15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860032" y="2636912"/>
          <a:ext cx="3984105" cy="72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96821"/>
                <a:gridCol w="796821"/>
                <a:gridCol w="796821"/>
                <a:gridCol w="796821"/>
                <a:gridCol w="796821"/>
              </a:tblGrid>
              <a:tr h="7200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8172400" y="2780928"/>
            <a:ext cx="576064" cy="5040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88224" y="2780928"/>
            <a:ext cx="576064" cy="5040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4048" y="2780928"/>
            <a:ext cx="576064" cy="5040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932040" y="4149080"/>
            <a:ext cx="3888432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5004048" y="3284984"/>
            <a:ext cx="579006" cy="10926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</a:t>
            </a:r>
            <a:endParaRPr lang="ru-RU" sz="6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Молния 11"/>
          <p:cNvSpPr/>
          <p:nvPr/>
        </p:nvSpPr>
        <p:spPr>
          <a:xfrm flipH="1">
            <a:off x="6876256" y="2348880"/>
            <a:ext cx="72008" cy="216024"/>
          </a:xfrm>
          <a:prstGeom prst="lightningBol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3768" y="1196752"/>
            <a:ext cx="1133644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а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1196752"/>
            <a:ext cx="114326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я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196752"/>
            <a:ext cx="121700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196752"/>
            <a:ext cx="121700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1196752"/>
            <a:ext cx="119616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1196752"/>
            <a:ext cx="119616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1196752"/>
            <a:ext cx="123303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1196752"/>
            <a:ext cx="123303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1196752"/>
            <a:ext cx="9348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1196752"/>
            <a:ext cx="9348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1196752"/>
            <a:ext cx="113685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1196752"/>
            <a:ext cx="113685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35696" y="3068960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851920" y="2636912"/>
            <a:ext cx="864096" cy="83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3" grpId="0" build="allAtOnce"/>
      <p:bldP spid="14" grpId="0"/>
      <p:bldP spid="14" grpId="1"/>
      <p:bldP spid="15" grpId="0"/>
      <p:bldP spid="1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39" y="2852936"/>
            <a:ext cx="90923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i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 - кр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8800" b="1" i="1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8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8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вякали.jp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rcRect l="44887" t="28089" r="18117" b="30498"/>
          <a:stretch>
            <a:fillRect/>
          </a:stretch>
        </p:blipFill>
        <p:spPr>
          <a:xfrm>
            <a:off x="2627784" y="188640"/>
            <a:ext cx="3755909" cy="28169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41</Words>
  <Application>Microsoft Office PowerPoint</Application>
  <PresentationFormat>Экран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Надежда</cp:lastModifiedBy>
  <cp:revision>11</cp:revision>
  <dcterms:created xsi:type="dcterms:W3CDTF">2010-11-10T16:46:47Z</dcterms:created>
  <dcterms:modified xsi:type="dcterms:W3CDTF">2011-06-29T13:17:25Z</dcterms:modified>
</cp:coreProperties>
</file>