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88485C-AA1B-4AC0-9531-C4D4E87D1723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E7FE09-72B8-4B59-85E2-EF8572E6C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53EA1-6580-4FEE-9AE7-BA9440E977F8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9C5044-03BA-421C-A41A-F7ED8811FE1F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D9D2A2-EABD-4CF5-A6F1-66F2553E1443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F4F38C-C4B9-445F-9C78-B57558A3CA8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4E31E2-2060-4D7C-A346-A9B6A7AB3C0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AC2401-C5F5-4809-9EB1-36A66D4E566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3A3A-C134-4011-B854-FE78F344EC20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B90E-0C4C-4606-B009-98EEC5DAB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FE24-459F-4CE4-B987-5B86998C0C8C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EEC3-FAFF-4FE2-B4F0-9F83F30DB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2A10-58AF-42D2-9739-2FED8A3E83A9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D444-02E4-4DC9-8E2C-C6E6E64A0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80BE-83DB-4BF5-8617-E5E6F697AEEC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1301-E957-48DA-8260-5966843BA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12C47-6411-41CC-A4B2-37D9DB440ED2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C374-0954-4D54-952E-59A9AF580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DC62-8896-44FB-AC2C-F4601FFDFD4C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5F08-1F09-410F-900D-904ABCDFB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933B-2597-4FD8-A348-4E9E543B8DC4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3D04-A73A-4AAE-9008-7ED6820D7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ED1A6-C324-4E0E-82AC-2920B1311E02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DF4D-55B5-4D1D-88C1-AF0536B13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90B1-B615-462D-90FC-288DCB22DE71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7942-5637-4742-9943-8DD24EBE6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8B3C-593C-46DB-955E-F6D6BE93DF73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7D30-0C5C-4222-9481-F5796F31E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4801-A564-4685-9591-10860BBC7A9E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650C-9449-4070-B2BD-0E0103D77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5A92E-CA72-46C7-AB1D-D7EA93231BBD}" type="datetimeFigureOut">
              <a:rPr lang="ru-RU"/>
              <a:pPr>
                <a:defRPr/>
              </a:pPr>
              <a:t>19.11.2000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844161-93B7-4E21-A77C-C2F982627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760" y="1124744"/>
            <a:ext cx="4817729" cy="116955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Буквы </a:t>
            </a:r>
            <a:r>
              <a:rPr lang="ru-RU" sz="7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ш</a:t>
            </a:r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 Ш</a:t>
            </a:r>
            <a:endParaRPr lang="ru-RU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b="3066"/>
          <a:stretch>
            <a:fillRect/>
          </a:stretch>
        </p:blipFill>
        <p:spPr bwMode="auto">
          <a:xfrm>
            <a:off x="1476375" y="188913"/>
            <a:ext cx="5903913" cy="424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3419872" y="227687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833 C -0.00695 0.01943 -0.01111 0.02244 -0.01407 0.03631 C -0.01545 0.04256 -0.02118 0.05319 -0.02118 0.05343 C -0.02413 0.06545 -0.02848 0.0784 -0.03386 0.08904 C -0.03629 0.09852 -0.03455 0.09367 -0.0408 0.10592 C -0.04167 0.10777 -0.04375 0.11147 -0.04375 0.1117 C -0.04775 0.12812 -0.05417 0.14108 -0.0592 0.15657 C -0.06806 0.1834 -0.07223 0.21323 -0.07882 0.24098 C -0.07674 0.2611 -0.07882 0.25902 -0.06337 0.26157 C -0.05365 0.2648 -0.05591 0.2648 -0.0408 0.26157 C -0.03785 0.26087 -0.03247 0.25787 -0.03247 0.2581 C -0.03038 0.25532 -0.02778 0.25185 -0.02535 0.25023 C -0.02257 0.24862 -0.01684 0.24653 -0.01684 0.24676 C -0.00764 0.23844 0.00191 0.23243 0.01128 0.2241 C 0.0184 0.21763 0.02135 0.20745 0.02951 0.20329 C 0.03646 0.19427 0.04375 0.18617 0.05069 0.17715 C 0.05312 0.17392 0.05677 0.17276 0.0592 0.16952 C 0.06892 0.15657 0.07882 0.142 0.0901 0.13206 C 0.09427 0.12373 0.09114 0.12905 0.09583 0.12281 C 0.09826 0.11957 0.10277 0.11332 0.10277 0.11355 C 0.10521 0.10338 0.11007 0.09459 0.11545 0.08696 C 0.11701 0.08072 0.11996 0.07586 0.12257 0.07008 C 0.1243 0.06615 0.12812 0.05898 0.12812 0.05921 C 0.12864 0.05713 0.12864 0.05481 0.12951 0.05319 C 0.13021 0.05158 0.13177 0.05111 0.13246 0.04949 C 0.13385 0.04602 0.13316 0.04117 0.13524 0.03839 C 0.13732 0.03539 0.13958 0.03284 0.1408 0.02891 C 0.14583 0.01342 0.14062 0.02128 0.14652 0.01388 C 0.15034 -0.00162 0.14757 0.00578 0.15486 -0.00855 C 0.15573 -0.0104 0.15277 -0.00509 0.15208 -0.003 C 0.14843 0.00694 0.15087 0.00255 0.14514 0.01018 C 0.13941 0.03076 0.13698 0.05574 0.12534 0.07216 C 0.12326 0.08048 0.11753 0.0865 0.11545 0.09459 C 0.11337 0.10269 0.11024 0.10939 0.10555 0.11517 C 0.10416 0.12119 0.09861 0.13206 0.09861 0.13229 C 0.09618 0.142 0.09184 0.15079 0.08871 0.16027 C 0.08489 0.1716 0.0842 0.18386 0.07882 0.19404 C 0.07691 0.20144 0.07517 0.20907 0.07326 0.21647 C 0.07239 0.22017 0.07048 0.2278 0.07048 0.22803 C 0.071 0.23474 0.07048 0.24168 0.07187 0.24838 C 0.07517 0.26342 0.08611 0.26758 0.09583 0.27105 C 0.10434 0.27012 0.11441 0.27405 0.12118 0.26712 C 0.12257 0.26573 0.12274 0.26295 0.12396 0.26157 C 0.12934 0.25532 0.13628 0.25162 0.14218 0.24653 C 0.15538 0.2352 0.16771 0.22202 0.17882 0.20722 C 0.1868 0.19658 0.19548 0.17461 0.20555 0.16952 C 0.21406 0.15888 0.22396 0.15079 0.23246 0.13969 C 0.23889 0.13136 0.24201 0.12165 0.2493 0.11517 C 0.25399 0.10569 0.25868 0.09852 0.26337 0.08904 C 0.26423 0.08719 0.2651 0.08511 0.26614 0.08326 C 0.26701 0.08141 0.26909 0.07771 0.26909 0.07794 C 0.271 0.07008 0.27448 0.06221 0.27743 0.05528 C 0.27916 0.05134 0.28316 0.04394 0.28316 0.04417 C 0.28559 0.03446 0.2901 0.02729 0.29444 0.01943 C 0.29791 0.01318 0.29861 0.00833 0.30277 0.00255 C 0.30312 0.00093 0.30503 -0.00855 0.30712 -0.00855 C 0.30868 -0.00855 0.30625 -0.00462 0.30555 -0.003 C 0.30382 0.00093 0.30191 0.00463 0.3 0.00833 C 0.29843 0.01157 0.29809 0.01573 0.29722 0.01943 C 0.29548 0.02637 0.2901 0.03631 0.28732 0.04209 C 0.28472 0.04741 0.2835 0.05273 0.28021 0.05713 C 0.27812 0.06545 0.27413 0.07216 0.27048 0.07956 C 0.26666 0.08742 0.26441 0.09621 0.26059 0.10384 C 0.25937 0.11263 0.2585 0.11726 0.25486 0.12466 C 0.25295 0.13229 0.24982 0.14038 0.24652 0.14709 C 0.246 0.14963 0.246 0.15241 0.24514 0.15472 C 0.24444 0.15634 0.24288 0.1568 0.24218 0.15842 C 0.23507 0.17669 0.24323 0.1642 0.23663 0.17345 C 0.23316 0.18733 0.23073 0.20236 0.22812 0.21647 C 0.22725 0.22156 0.22534 0.2315 0.22534 0.23173 C 0.22621 0.24931 0.22326 0.25324 0.22951 0.26342 C 0.23073 0.2655 0.23507 0.27012 0.23663 0.27105 C 0.23941 0.27267 0.24514 0.27475 0.24514 0.27498 C 0.24583 0.27475 0.2585 0.27405 0.26198 0.27105 C 0.27135 0.26342 0.25729 0.27035 0.26909 0.26527 C 0.27864 0.25671 0.2743 0.25925 0.28177 0.25602 C 0.28576 0.25232 0.2868 0.25093 0.29149 0.24838 C 0.29427 0.247 0.29757 0.247 0.3 0.24468 C 0.30712 0.23844 0.31441 0.23127 0.32257 0.2278 C 0.33055 0.21693 0.32639 0.21971 0.33385 0.21647 C 0.33576 0.21462 0.33732 0.21254 0.33941 0.21092 C 0.34062 0.20999 0.34236 0.20999 0.34357 0.20907 C 0.35173 0.20259 0.35816 0.19172 0.36614 0.18455 C 0.36788 0.18317 0.37465 0.179 0.37465 0.17715 " pathEditMode="relative" rAng="0" ptsTypes="fffffffffffffffffffffffffffffffffffffffffffffffffffffffffffffffffffffffffffffffffffA">
                                      <p:cBhvr>
                                        <p:cTn id="13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b="1943"/>
          <a:stretch>
            <a:fillRect/>
          </a:stretch>
        </p:blipFill>
        <p:spPr bwMode="auto">
          <a:xfrm>
            <a:off x="2124075" y="188913"/>
            <a:ext cx="5400675" cy="475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3203848" y="170080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2.65495E-6 C 0.00364 -0.00208 0.00746 -0.003 0.01059 -0.00555 C 0.0118 -0.00647 0.01232 -0.00855 0.01336 -0.00948 C 0.01527 -0.0111 0.01718 -0.01202 0.01909 -0.01318 C 0.01927 -0.01434 0.02118 -0.02474 0.02187 -0.02636 C 0.0243 -0.03122 0.03489 -0.04116 0.03784 -0.04509 C 0.04045 -0.04856 0.04201 -0.05296 0.04496 -0.0562 C 0.05052 -0.06267 0.05937 -0.06822 0.06649 -0.07123 C 0.07638 -0.08002 0.0717 -0.07747 0.07934 -0.08071 C 0.08541 -0.0925 0.09062 -0.08765 0.10243 -0.08626 C 0.10468 -0.08557 0.10711 -0.08557 0.10937 -0.08441 C 0.11319 -0.08233 0.11406 -0.07493 0.11666 -0.07123 C 0.11614 -0.0599 0.11632 -0.04856 0.11527 -0.03746 C 0.11441 -0.02867 0.11024 -0.01804 0.10798 -0.00948 C 0.10399 0.00671 0.1026 0.02498 0.09513 0.03932 C 0.09166 0.05319 0.09444 0.04787 0.08802 0.0562 C 0.08559 0.06615 0.08194 0.0754 0.07795 0.08442 C 0.07621 0.08835 0.07222 0.09575 0.07222 0.09598 C 0.06996 0.10407 0.06666 0.11217 0.06371 0.12003 C 0.06163 0.13067 0.05937 0.12812 0.05642 0.13691 C 0.05086 0.15356 0.05711 0.14362 0.0493 0.1538 C 0.04704 0.16166 0.04444 0.16559 0.04201 0.17438 C 0.04114 0.17808 0.03784 0.18039 0.03645 0.18386 C 0.03107 0.19727 0.03854 0.18132 0.03333 0.19519 C 0.03055 0.20306 0.02725 0.21022 0.02343 0.21763 C 0.02152 0.22156 0.02222 0.22479 0.02048 0.22896 C 0.01805 0.23497 0.01493 0.24006 0.01198 0.24584 C 0.00937 0.25116 0.00972 0.25602 0.00625 0.26087 C 0.00277 0.27405 0.00486 0.26874 0.00052 0.27775 C 4.16667E-6 0.2803 4.16667E-6 0.28284 -0.00087 0.28516 C -0.00157 0.28677 -0.00313 0.28724 -0.00382 0.28886 C -0.00539 0.29232 -0.00591 0.29649 -0.00677 0.30019 C -0.01025 0.31406 -0.01164 0.32933 -0.01823 0.34135 C -0.02171 0.35592 -0.02275 0.37211 -0.02969 0.3846 C -0.03056 0.38969 -0.0316 0.39454 -0.03247 0.39963 C -0.03299 0.40264 -0.029 0.40911 -0.0283 0.41096 C -0.025 0.41975 -0.02292 0.42646 -0.01528 0.4297 C 0.01736 0.42715 -0.00122 0.4297 0.01632 0.42207 C 0.02361 0.41235 0.03281 0.40518 0.04062 0.39593 C 0.04427 0.39177 0.04722 0.38691 0.05069 0.38275 C 0.05451 0.37812 0.05555 0.37049 0.0592 0.36587 C 0.06059 0.36425 0.06406 0.36009 0.0651 0.35824 C 0.06701 0.35477 0.06823 0.35037 0.07066 0.34713 C 0.07604 0.3402 0.08003 0.33187 0.08507 0.32447 C 0.08732 0.32123 0.09045 0.31892 0.09236 0.31522 C 0.10017 0.29926 0.11024 0.28585 0.11805 0.27012 C 0.12013 0.26642 0.12187 0.26249 0.12378 0.25879 C 0.12465 0.25694 0.12673 0.25324 0.12673 0.25347 C 0.12934 0.2433 0.13246 0.23613 0.13819 0.22896 C 0.14166 0.21485 0.15086 0.20051 0.15833 0.18941 C 0.16059 0.18617 0.16371 0.18386 0.16545 0.18016 C 0.16944 0.17207 0.16701 0.176 0.17257 0.16883 C 0.17517 0.15819 0.17222 0.16767 0.17708 0.15935 C 0.17916 0.15588 0.18263 0.14825 0.18263 0.14848 C 0.1875 0.12882 0.1802 0.1568 0.18698 0.13691 C 0.18906 0.1309 0.18975 0.12442 0.19132 0.11818 C 0.19132 0.11795 0.19826 0.10407 0.19982 0.1013 C 0.20086 0.09945 0.20277 0.09575 0.20277 0.09598 C 0.20659 0.08071 0.21458 0.06198 0.22135 0.0488 C 0.22378 0.03886 0.22847 0.02937 0.23281 0.02059 C 0.23454 0.01735 0.23489 0.01295 0.23576 0.00925 C 0.23628 0.00717 0.23784 0.00578 0.23854 0.0037 C 0.2401 -0.00046 0.2401 -0.00324 0.24149 -0.00763 C 0.24809 -0.02775 0.24045 0.0007 0.24722 -0.02636 C 0.24826 -0.03052 0.25295 -0.03746 0.25295 -0.03723 C 0.2559 -0.04903 0.26111 -0.06105 0.26597 -0.07123 C 0.26857 -0.07678 0.27135 -0.07978 0.27309 -0.08626 C 0.275 -0.0784 0.27291 -0.07516 0.26875 -0.06938 C 0.26614 -0.05897 0.26007 -0.04718 0.25451 -0.03931 C 0.25173 -0.02914 0.24618 -0.0185 0.24149 -0.00948 C 0.23993 -0.00324 0.23437 0.0074 0.23437 0.00763 C 0.23177 0.01758 0.22691 0.02637 0.22274 0.03562 C 0.21961 0.04302 0.21753 0.05227 0.21267 0.05805 C 0.20937 0.07146 0.21163 0.06615 0.20711 0.07493 C 0.20573 0.08048 0.20034 0.09922 0.19843 0.10315 C 0.19652 0.10685 0.1927 0.11448 0.1927 0.11471 C 0.19132 0.12211 0.19027 0.12697 0.18698 0.13321 C 0.1842 0.14385 0.18073 0.15171 0.17708 0.16143 C 0.17343 0.17068 0.17274 0.18062 0.1684 0.18941 C 0.16614 0.20097 0.16354 0.21184 0.16111 0.22318 C 0.16024 0.22688 0.1592 0.23081 0.15833 0.23451 C 0.15763 0.23636 0.15677 0.24006 0.15677 0.24029 C 0.15486 0.25602 0.15104 0.27706 0.14392 0.29071 C 0.1401 0.30666 0.13541 0.32331 0.13246 0.3395 C 0.12934 0.35685 0.13177 0.35014 0.12673 0.36032 C 0.12361 0.37651 0.11927 0.39293 0.11527 0.40888 C 0.11666 0.4149 0.12239 0.42577 0.12239 0.426 C 0.12656 0.42507 0.13107 0.4253 0.13524 0.42392 C 0.13958 0.42253 0.14409 0.41698 0.14809 0.41467 C 0.1526 0.41212 0.15798 0.4112 0.1625 0.40888 C 0.16805 0.40218 0.17274 0.39825 0.17986 0.39593 C 0.18767 0.39061 0.19566 0.38206 0.19982 0.37142 C 0.20052 0.36957 0.20052 0.36749 0.20138 0.36587 C 0.20243 0.36379 0.20434 0.3624 0.20573 0.36032 C 0.20885 0.355 0.21007 0.34737 0.21423 0.34343 C 0.21823 0.33973 0.21961 0.33904 0.22274 0.33395 C 0.22586 0.3291 0.22847 0.32378 0.23142 0.31892 C 0.23628 0.31152 0.24132 0.30412 0.24583 0.29649 C 0.24791 0.29302 0.24948 0.28886 0.25138 0.28516 C 0.25225 0.28331 0.25451 0.2796 0.25451 0.27984 C 0.25625 0.2722 0.25972 0.26712 0.26302 0.26087 C 0.26597 0.24885 0.27517 0.24283 0.2802 0.23266 C 0.28437 0.22456 0.28923 0.21716 0.29461 0.21022 C 0.2967 0.20167 0.30225 0.19519 0.30607 0.18756 C 0.31163 0.17692 0.3151 0.16675 0.32187 0.1575 C 0.32309 0.15264 0.32378 0.14894 0.32604 0.14454 C 0.33142 0.13437 0.32708 0.14778 0.33194 0.13506 C 0.33576 0.12512 0.33055 0.13344 0.33611 0.12558 C 0.33698 0.12188 0.3368 0.11726 0.33888 0.11448 C 0.34184 0.11101 0.34323 0.10985 0.34479 0.105 C 0.35 0.0895 0.34461 0.09806 0.35052 0.08997 C 0.35225 0.08326 0.35538 0.07933 0.35763 0.07308 C 0.36319 0.05874 0.35434 0.07678 0.36198 0.06198 C 0.36493 0.04973 0.37378 0.02729 0.38073 0.01874 C 0.38576 -0.00162 0.3993 -0.0259 0.40798 -0.04509 C 0.41145 -0.05273 0.41579 -0.0599 0.41944 -0.06753 C 0.42031 -0.06938 0.42152 -0.07123 0.42222 -0.07331 C 0.42291 -0.07516 0.42517 -0.07886 0.42361 -0.07886 C 0.42187 -0.07886 0.4217 -0.07516 0.42083 -0.07331 C 0.4177 -0.06036 0.42031 -0.06475 0.41493 -0.05828 C 0.41145 -0.0444 0.41423 -0.04972 0.40798 -0.04139 C 0.40538 -0.03099 0.39861 -0.02636 0.39496 -0.01688 C 0.38993 -0.00324 0.38576 0.0118 0.37916 0.02429 C 0.375 0.04071 0.36927 0.05435 0.36336 0.06938 C 0.36093 0.07609 0.35937 0.0858 0.35625 0.09182 C 0.35208 0.1006 0.34791 0.11147 0.3434 0.12003 C 0.33767 0.1309 0.34305 0.11494 0.3375 0.12951 C 0.33454 0.13738 0.33229 0.14593 0.32899 0.1538 C 0.32673 0.15935 0.32517 0.15911 0.32326 0.16513 C 0.31684 0.18409 0.31319 0.20444 0.30607 0.22318 C 0.30416 0.23335 0.30138 0.24052 0.29739 0.24954 C 0.29566 0.2537 0.29531 0.25879 0.29323 0.26272 C 0.29218 0.26504 0.2901 0.26619 0.28871 0.26827 C 0.28767 0.26989 0.2868 0.27197 0.28593 0.27382 C 0.28229 0.29417 0.27691 0.31383 0.27309 0.33395 C 0.26857 0.35754 0.26458 0.38206 0.25868 0.40518 C 0.25711 0.41813 0.25729 0.42438 0.26597 0.43155 C 0.27604 0.4297 0.28263 0.42669 0.29184 0.42207 C 0.29461 0.42068 0.30017 0.41837 0.30017 0.4186 C 0.30399 0.41397 0.30711 0.4112 0.3118 0.40888 C 0.31632 0.4031 0.32118 0.40102 0.32604 0.39593 C 0.32604 0.39616 0.33593 0.38298 0.3375 0.3809 C 0.34184 0.37535 0.34843 0.37442 0.35329 0.36957 C 0.35954 0.36332 0.3625 0.35477 0.36927 0.34899 C 0.37361 0.34089 0.37916 0.3328 0.38489 0.32632 C 0.38923 0.3217 0.38888 0.32424 0.39218 0.31892 C 0.39323 0.3173 0.39392 0.31499 0.39496 0.31337 C 0.39722 0.31013 0.39965 0.30713 0.40208 0.30389 C 0.40312 0.3025 0.40503 0.30019 0.40503 0.30042 " pathEditMode="relative" rAng="0" ptsTypes="ffffffffffffffffffffffffffffffffffffffffffffffffffffffffffffffffffffffffffffffffffffffffffffffffffffffffffffffffffffffffffffffffffffffffffffffffffffA">
                                      <p:cBhvr>
                                        <p:cTn id="13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t="2956"/>
          <a:stretch>
            <a:fillRect/>
          </a:stretch>
        </p:blipFill>
        <p:spPr bwMode="auto">
          <a:xfrm>
            <a:off x="785813" y="1341438"/>
            <a:ext cx="7675562" cy="1801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059113" y="1412875"/>
            <a:ext cx="6492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14375"/>
            <a:ext cx="810260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928688"/>
            <a:ext cx="73898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00063" y="857250"/>
            <a:ext cx="7715250" cy="178593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Экран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Ольга</cp:lastModifiedBy>
  <cp:revision>8</cp:revision>
  <dcterms:created xsi:type="dcterms:W3CDTF">2011-06-10T07:35:49Z</dcterms:created>
  <dcterms:modified xsi:type="dcterms:W3CDTF">2000-11-19T18:36:18Z</dcterms:modified>
</cp:coreProperties>
</file>