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6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99CCFF"/>
    <a:srgbClr val="FF99FF"/>
    <a:srgbClr val="CCFF99"/>
    <a:srgbClr val="99FF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C6518-C5C3-4549-8F14-A8F7C03E7789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E652A-6DCC-41EA-A47A-96F7BDB86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652A-6DCC-41EA-A47A-96F7BDB86A8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2BCA-B494-4069-A1A7-5801B577AB9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652A-6DCC-41EA-A47A-96F7BDB86A8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123E-C6F9-4014-9D0B-B74E19B65B34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FD36-88BB-4437-A32C-F387063D4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123E-C6F9-4014-9D0B-B74E19B65B34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FD36-88BB-4437-A32C-F387063D4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123E-C6F9-4014-9D0B-B74E19B65B34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FD36-88BB-4437-A32C-F387063D4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123E-C6F9-4014-9D0B-B74E19B65B34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FD36-88BB-4437-A32C-F387063D4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123E-C6F9-4014-9D0B-B74E19B65B34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FD36-88BB-4437-A32C-F387063D4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123E-C6F9-4014-9D0B-B74E19B65B34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FD36-88BB-4437-A32C-F387063D4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123E-C6F9-4014-9D0B-B74E19B65B34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FD36-88BB-4437-A32C-F387063D4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123E-C6F9-4014-9D0B-B74E19B65B34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FD36-88BB-4437-A32C-F387063D4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123E-C6F9-4014-9D0B-B74E19B65B34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FD36-88BB-4437-A32C-F387063D4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123E-C6F9-4014-9D0B-B74E19B65B34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FD36-88BB-4437-A32C-F387063D4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123E-C6F9-4014-9D0B-B74E19B65B34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5FD36-88BB-4437-A32C-F387063D4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3123E-C6F9-4014-9D0B-B74E19B65B34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5FD36-88BB-4437-A32C-F387063D4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мыш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1"/>
            <a:ext cx="4104456" cy="29523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499992" y="260648"/>
            <a:ext cx="381226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 </a:t>
            </a:r>
            <a:r>
              <a:rPr lang="ru-RU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</a:t>
            </a:r>
            <a:endParaRPr lang="ru-RU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501008"/>
            <a:ext cx="11047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3573016"/>
            <a:ext cx="6703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3573016"/>
            <a:ext cx="96693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3573016"/>
            <a:ext cx="7344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3573016"/>
            <a:ext cx="6912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3573016"/>
            <a:ext cx="58381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11960" y="3573016"/>
            <a:ext cx="69281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6016" y="3573016"/>
            <a:ext cx="6912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20072" y="3573016"/>
            <a:ext cx="9172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40152" y="3573016"/>
            <a:ext cx="9156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ы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60232" y="3573016"/>
            <a:ext cx="96693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4214810" y="571480"/>
            <a:ext cx="1500198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357686" y="857232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14810" y="571480"/>
          <a:ext cx="1500198" cy="78581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50099"/>
                <a:gridCol w="750099"/>
              </a:tblGrid>
              <a:tr h="785818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5143504" y="714356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>
            <a:off x="4429124" y="1428736"/>
            <a:ext cx="576064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5071150" y="1643966"/>
            <a:ext cx="432048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4714876" y="2000240"/>
          <a:ext cx="792088" cy="311074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92088"/>
              </a:tblGrid>
              <a:tr h="777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4786314" y="1714488"/>
            <a:ext cx="63350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86314" y="2714620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857752" y="342900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786314" y="4214818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86182" y="1928802"/>
            <a:ext cx="811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786182" y="2643182"/>
            <a:ext cx="811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786182" y="3429000"/>
            <a:ext cx="811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786182" y="4214818"/>
            <a:ext cx="811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3" name="Молния 42"/>
          <p:cNvSpPr/>
          <p:nvPr/>
        </p:nvSpPr>
        <p:spPr>
          <a:xfrm flipH="1">
            <a:off x="5214942" y="4000504"/>
            <a:ext cx="285752" cy="35719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268760"/>
            <a:ext cx="805028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7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ли – с</a:t>
            </a:r>
            <a:r>
              <a:rPr lang="ru-RU" sz="7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ли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7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ли – насу</a:t>
            </a:r>
            <a:r>
              <a:rPr lang="ru-RU" sz="7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ли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просу</a:t>
            </a:r>
            <a:r>
              <a:rPr lang="ru-RU" sz="7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ли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5760132" y="1520788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2303748" y="1448780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7200292" y="2528900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447764" y="2528900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5688124" y="3681028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33</Words>
  <Application>Microsoft Office PowerPoint</Application>
  <PresentationFormat>Экран (4:3)</PresentationFormat>
  <Paragraphs>26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Вероника Захарова</cp:lastModifiedBy>
  <cp:revision>11</cp:revision>
  <dcterms:created xsi:type="dcterms:W3CDTF">2010-10-27T17:06:26Z</dcterms:created>
  <dcterms:modified xsi:type="dcterms:W3CDTF">2011-06-13T09:59:23Z</dcterms:modified>
</cp:coreProperties>
</file>