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682" autoAdjust="0"/>
  </p:normalViewPr>
  <p:slideViewPr>
    <p:cSldViewPr>
      <p:cViewPr varScale="1">
        <p:scale>
          <a:sx n="109" d="100"/>
          <a:sy n="109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7513BB-3CC2-4F7C-A303-20B76C39C4CC}" type="datetimeFigureOut">
              <a:rPr lang="ru-RU"/>
              <a:pPr>
                <a:defRPr/>
              </a:pPr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79B993-ECDB-489C-AAE9-704F6FA85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598609-C9A3-43D9-BD21-0BE914D351E6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912836-742D-46DF-B27F-6F97A6AD6ACD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724652-CC5A-45ED-A790-8F929E1937A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FE5CB-F552-4472-B5C8-FF2A4F14E15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D828F7-D03C-40B6-9CFA-AD5E5EE6BB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423B-6EFC-4E87-A783-2EE6A0187E0B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073C-FB83-469B-8CE3-5CF8FB21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71D7-218B-4307-9E44-D59BDF92BFF2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80CA-F894-4B90-BA50-FCF258C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B0CC-79BC-41CA-ACEA-1651EC8BB69F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9DB6-7FB8-441D-956E-6F3CFEF4E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66E3-78E9-4285-92B1-C821D03CC2CC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685E-9489-44A2-87E3-3D531013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E2B7-26AF-4A68-BA54-EE7279E41D86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7386-978E-4648-A3FC-15B5FE7D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6DCE-4A42-4DF9-855D-6FB70AC31347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CB69-4DE1-43AA-A57C-A60FF664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3A7D-0DA5-4415-A5CA-D7D3615C3D4B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ADD0-1EE3-4386-A940-3D8AFE842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52FE-87AB-4C4C-A1B3-B726F01FB298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CE0E4-9906-40C1-ACBC-CD613FA48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3954-E11E-402A-8C4A-77A6F9547ED5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13A5-F63F-400D-89CE-1E24452CD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5DCB-BF5B-45B6-BABE-A8192F278DA6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1B4E2-0EE8-464F-8FB8-361D0C6E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4D933-E7EE-4EFE-A8DE-A75CC23FEEA0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51F1-7305-4949-84DA-8A1E02500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4A7C71-2D81-4394-B550-D9D104242872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FA4C0-CC7B-4906-A19F-3A7C7A713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0" b="1" smtClean="0">
                <a:latin typeface="Arial" charset="0"/>
              </a:rPr>
              <a:t>Т,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b="2855"/>
          <a:stretch>
            <a:fillRect/>
          </a:stretch>
        </p:blipFill>
        <p:spPr bwMode="auto">
          <a:xfrm>
            <a:off x="2051050" y="188913"/>
            <a:ext cx="5329238" cy="417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ятно 1 3"/>
          <p:cNvSpPr/>
          <p:nvPr/>
        </p:nvSpPr>
        <p:spPr>
          <a:xfrm>
            <a:off x="3635896" y="220486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38 0.02243 0.0033 -0.01179 -0.00416 0.01133 C -0.00764 0.02197 -0.00885 0.03284 -0.01267 0.04325 C -0.01614 0.0525 -0.01545 0.06476 -0.01979 0.07331 C -0.02257 0.07886 -0.02656 0.08372 -0.02812 0.09019 C -0.02864 0.09204 -0.02882 0.09413 -0.02951 0.09575 C -0.03698 0.1117 -0.0276 0.08441 -0.03524 0.10523 C -0.03854 0.11425 -0.04201 0.12488 -0.04652 0.13321 C -0.05 0.14778 -0.05642 0.1605 -0.06059 0.17461 C -0.06371 0.18501 -0.06614 0.19843 -0.07187 0.20652 C -0.07517 0.21947 -0.07552 0.23821 -0.08316 0.24769 C -0.08437 0.25439 -0.08645 0.26018 -0.08871 0.26642 C -0.08958 0.26873 -0.09722 0.28631 -0.0901 0.2722 C -0.08802 0.26341 -0.08368 0.25648 -0.08177 0.24769 C -0.07743 0.22895 -0.07621 0.20583 -0.06753 0.18964 C -0.06562 0.18155 -0.0651 0.17345 -0.06059 0.16698 C -0.05885 0.16027 -0.05573 0.15634 -0.05347 0.15009 C -0.04809 0.13575 -0.05677 0.15379 -0.0493 0.13899 C -0.04774 0.13275 -0.04218 0.12211 -0.04218 0.12211 C -0.03836 0.10592 -0.02812 0.09112 -0.02118 0.07701 C -0.02031 0.07539 -0.01823 0.07609 -0.01684 0.07516 C -0.0085 0.07007 -0.00139 0.06198 0.00712 0.05828 C 0.01806 0.04834 0.01216 0.05204 0.02396 0.04695 C 0.02674 0.04579 0.03247 0.04325 0.03247 0.04325 C 0.0375 0.03862 0.0474 0.03284 0.05348 0.03007 C 0.05903 0.02313 0.06736 0.02174 0.07466 0.01873 C 0.08907 0.01295 0.1033 0.00648 0.11823 0.00393 C 0.1257 0.00023 0.12778 0.00324 0.13247 0.01133 C 0.13403 0.01735 0.13646 0.0222 0.13802 0.02821 C 0.13646 0.03932 0.13438 0.05273 0.12952 0.06198 C 0.1283 0.06707 0.12657 0.07933 0.12396 0.08441 C 0.12205 0.08811 0.12014 0.09204 0.11823 0.09575 C 0.11736 0.0976 0.11546 0.1013 0.11546 0.1013 C 0.11372 0.10846 0.10955 0.11864 0.10556 0.12396 C 0.10261 0.13552 0.09792 0.14732 0.0915 0.15587 C 0.08785 0.17044 0.08559 0.18802 0.07882 0.20074 C 0.07552 0.21415 0.07778 0.20883 0.07327 0.21762 C 0.07136 0.22595 0.06736 0.23242 0.06476 0.24029 C 0.05973 0.25578 0.06493 0.24723 0.05921 0.25532 C 0.05834 0.25902 0.0573 0.26272 0.05643 0.26642 C 0.05243 0.28215 0.05677 0.2611 0.05782 0.25902 C 0.06372 0.24699 0.06042 0.25925 0.06476 0.24769 C 0.07032 0.23266 0.06094 0.25231 0.0691 0.23636 C 0.07118 0.22826 0.07396 0.22225 0.07605 0.21392 C 0.07709 0.20953 0.08177 0.20259 0.08177 0.20259 C 0.08438 0.19218 0.08855 0.16513 0.09445 0.15772 C 0.0974 0.1457 0.10174 0.12905 0.10851 0.12003 C 0.11025 0.11286 0.11875 0.09228 0.12396 0.08626 C 0.13264 0.07609 0.1448 0.07216 0.15486 0.06568 C 0.15938 0.06267 0.16476 0.0599 0.1691 0.05643 C 0.18143 0.04649 0.17292 0.05065 0.18177 0.04695 C 0.19132 0.03839 0.18698 0.04093 0.19445 0.0377 C 0.19896 0.03122 0.20382 0.02706 0.2099 0.02451 C 0.21858 0.01665 0.22657 0.01272 0.23664 0.00948 C 0.24393 0.00463 0.24809 0.0037 0.25643 0.00185 C 0.26407 -0.00162 0.27101 -0.00023 0.27743 0.00578 C 0.28195 0.01503 0.279 0.01827 0.27743 0.02821 C 0.275 0.04255 0.2724 0.05897 0.26615 0.07146 C 0.26459 0.07747 0.26077 0.08233 0.25921 0.08834 C 0.25677 0.09806 0.25504 0.10777 0.2507 0.11633 C 0.24827 0.12627 0.24671 0.13599 0.24219 0.14454 C 0.23716 0.16443 0.24514 0.13414 0.23802 0.15587 C 0.23473 0.16582 0.23264 0.17484 0.22813 0.18386 C 0.22309 0.20444 0.23091 0.17391 0.22396 0.19519 C 0.21945 0.20883 0.21754 0.22387 0.21129 0.23636 C 0.20903 0.24537 0.20539 0.26711 0.21546 0.2722 C 0.21806 0.27359 0.22118 0.27336 0.22396 0.27405 C 0.23195 0.27336 0.24098 0.27567 0.24792 0.27035 C 0.25417 0.26573 0.25816 0.26018 0.26476 0.25717 C 0.26962 0.25278 0.27726 0.24884 0.28177 0.24399 C 0.28334 0.24237 0.28438 0.23982 0.28594 0.23844 C 0.29584 0.22942 0.28299 0.24977 0.29861 0.22895 C 0.30243 0.22387 0.30695 0.21832 0.31129 0.21392 C 0.31389 0.21115 0.31754 0.20976 0.3198 0.20652 C 0.32483 0.19935 0.33264 0.19218 0.33941 0.18779 C 0.34011 0.18663 0.3441 0.18085 0.34514 0.18016 C 0.34861 0.17738 0.35174 0.17692 0.35486 0.17276 " pathEditMode="relative" ptsTypes="ffffffff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b="3226"/>
          <a:stretch>
            <a:fillRect/>
          </a:stretch>
        </p:blipFill>
        <p:spPr bwMode="auto">
          <a:xfrm>
            <a:off x="1403350" y="188913"/>
            <a:ext cx="6672263" cy="431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6516216" y="13407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ятно 1 2"/>
          <p:cNvSpPr/>
          <p:nvPr/>
        </p:nvSpPr>
        <p:spPr>
          <a:xfrm>
            <a:off x="5364088" y="13407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3131840" y="148478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4139952" y="13407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3226"/>
          <a:stretch>
            <a:fillRect/>
          </a:stretch>
        </p:blipFill>
        <p:spPr bwMode="auto">
          <a:xfrm>
            <a:off x="1403350" y="188913"/>
            <a:ext cx="6672263" cy="431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29 0.01318 -0.00381 0.02752 -0.00972 0.03932 C -0.01128 0.04556 -0.01302 0.05713 -0.01545 0.06198 C -0.01631 0.06383 -0.01753 0.06545 -0.01822 0.06753 C -0.02152 0.07748 -0.02239 0.0865 -0.02673 0.09575 C -0.02916 0.10824 -0.03194 0.12026 -0.03663 0.13136 C -0.03836 0.13529 -0.04114 0.1383 -0.04218 0.14269 C -0.04444 0.15148 -0.04565 0.15865 -0.05069 0.16513 C -0.0526 0.17299 -0.05555 0.17947 -0.05763 0.18756 C -0.05868 0.19195 -0.06145 0.19519 -0.06336 0.19889 C -0.06423 0.20074 -0.06614 0.20444 -0.06614 0.20444 C -0.06944 0.21786 -0.06718 0.21254 -0.0717 0.22133 C -0.07343 0.22826 -0.07569 0.23404 -0.07881 0.24006 C -0.08072 0.24792 -0.08385 0.25602 -0.08732 0.26272 C -0.08975 0.27267 -0.08784 0.26665 -0.09427 0.2796 C -0.10642 0.30435 -0.09079 0.28238 -0.1 0.29464 C -0.10312 0.30689 -0.10868 0.31776 -0.11406 0.3284 C -0.11666 0.33349 -0.11788 0.33904 -0.121 0.34343 C -0.12274 0.35014 -0.12586 0.35407 -0.12812 0.36032 C -0.1309 0.36795 -0.13333 0.37489 -0.13802 0.3809 C -0.13975 0.38807 -0.14288 0.38853 -0.14635 0.39408 C -0.15208 0.40356 -0.15607 0.41096 -0.16475 0.41466 C -0.16614 0.41582 -0.16736 0.41744 -0.16892 0.41837 C -0.1717 0.41998 -0.17743 0.42207 -0.17743 0.42207 C -0.18072 0.42068 -0.18385 0.41906 -0.18732 0.41837 C -0.19479 0.41698 -0.20972 0.41466 -0.20972 0.41466 C -0.21197 0.40565 -0.21736 0.39709 -0.22239 0.39015 C -0.22465 0.38206 -0.22743 0.37604 -0.22951 0.36772 C -0.23003 0.36587 -0.2309 0.36217 -0.2309 0.36217 C -0.23298 0.32956 -0.23072 0.35153 -0.23368 0.33395 C -0.2342 0.33071 -0.23506 0.32447 -0.23506 0.32447 " pathEditMode="relative" ptsTypes="ffffffffffffffffffffffffffffffA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2081 C -0.00608 -0.01248 -0.01129 0.01642 -0.01424 0.02799 C -0.01684 0.03863 -0.02466 0.04464 -0.0283 0.05435 C -0.03229 0.06522 -0.03525 0.07655 -0.0382 0.08812 C -0.0415 0.1013 -0.04219 0.12165 -0.04948 0.13136 C -0.05191 0.14085 -0.05018 0.13599 -0.05643 0.14825 C -0.05729 0.1501 -0.05834 0.15195 -0.05938 0.1538 C -0.06025 0.15565 -0.06216 0.15935 -0.06216 0.15958 C -0.06441 0.1686 -0.06806 0.17901 -0.07344 0.18571 C -0.0757 0.1945 -0.07778 0.20028 -0.08038 0.20815 C -0.08299 0.21601 -0.08386 0.2248 -0.08611 0.23266 C -0.08854 0.24145 -0.09202 0.24885 -0.09584 0.25671 C -0.09948 0.26434 -0.0974 0.26642 -0.10295 0.27383 C -0.1092 0.29926 -0.10243 0.27521 -0.10851 0.29071 C -0.11146 0.29811 -0.11216 0.30597 -0.11563 0.31314 C -0.11806 0.32679 -0.12518 0.3365 -0.12969 0.34899 C -0.13177 0.35477 -0.13681 0.36587 -0.13681 0.3661 C -0.13976 0.37766 -0.14375 0.38807 -0.14653 0.39963 C -0.14775 0.40449 -0.14948 0.41467 -0.14948 0.4149 " pathEditMode="relative" rAng="0" ptsTypes="ffffffffffffffffffA">
                                      <p:cBhvr>
                                        <p:cTn id="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4 0.01041 -0.00799 0.02567 -0.01424 0.03747 C -0.01511 0.04117 -0.01528 0.04556 -0.01702 0.0488 C -0.01893 0.0525 -0.02257 0.0599 -0.02257 0.0599 C -0.02414 0.06614 -0.02969 0.07678 -0.02969 0.07678 C -0.03143 0.08395 -0.0323 0.09112 -0.03525 0.0976 C -0.03698 0.10153 -0.04098 0.1087 -0.04098 0.1087 C -0.0415 0.11055 -0.04167 0.11263 -0.04237 0.11448 C -0.04306 0.11656 -0.04445 0.11795 -0.04514 0.12003 C -0.04792 0.12859 -0.04827 0.13668 -0.05226 0.14454 C -0.05434 0.15287 -0.0599 0.15888 -0.06198 0.16698 C -0.06563 0.18108 -0.0698 0.1938 -0.07605 0.20629 C -0.07882 0.21184 -0.07952 0.21901 -0.08178 0.22503 C -0.08316 0.23243 -0.08438 0.23936 -0.08733 0.24584 C -0.08907 0.24977 -0.09306 0.25694 -0.09306 0.25694 C -0.09549 0.26688 -0.1 0.27822 -0.10434 0.28701 C -0.10625 0.29787 -0.10782 0.30157 -0.11268 0.31152 C -0.11424 0.31476 -0.11424 0.31938 -0.11563 0.32262 C -0.11719 0.32655 -0.12014 0.32956 -0.12119 0.33395 C -0.12448 0.34737 -0.12223 0.34205 -0.12691 0.35083 C -0.12865 0.358 -0.13386 0.37142 -0.13386 0.37142 C -0.13438 0.37396 -0.13473 0.37651 -0.13525 0.37905 C -0.13612 0.38275 -0.13803 0.39015 -0.13803 0.39015 C -0.1375 0.39454 -0.13803 0.39917 -0.13664 0.40333 C -0.13646 0.40403 -0.12622 0.41397 -0.12535 0.41466 C -0.11945 0.42669 -0.11372 0.42137 -0.10434 0.41836 C -0.10053 0.41351 -0.0974 0.40911 -0.09306 0.40518 C -0.08976 0.39871 -0.08733 0.39663 -0.08178 0.39408 C -0.0698 0.3772 -0.08941 0.4038 -0.07466 0.3883 C -0.07153 0.38506 -0.0691 0.38067 -0.06632 0.37697 C -0.06181 0.37072 -0.05452 0.36471 -0.04931 0.36009 C -0.04775 0.3587 -0.04671 0.35615 -0.04514 0.35454 C -0.03733 0.34575 -0.02882 0.33742 -0.02119 0.3284 C -0.01424 0.32008 -0.00938 0.31059 -0.00296 0.30204 " pathEditMode="relative" ptsTypes="fffffffffffffffffffffffffffffffffA">
                                      <p:cBhvr>
                                        <p:cTn id="4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96022E-7 C -0.00069 -0.00347 -0.00104 -0.00694 -0.00174 -0.01041 C -0.00243 -0.01388 -0.00434 -0.02081 -0.00434 -0.02058 C -0.0026 -0.02752 -0.0033 -0.03423 0.00122 -0.03932 C 0.00365 -0.04833 0.00816 -0.05388 0.01372 -0.05967 C 0.01528 -0.06152 0.0158 -0.06429 0.01771 -0.06499 C 0.02274 -0.0666 0.02778 -0.06614 0.03299 -0.0666 C 0.04306 -0.07077 0.05556 -0.07169 0.06632 -0.07331 C 0.09722 -0.06707 0.13316 -0.06799 0.16458 -0.0666 C 0.18108 -0.06753 0.19774 -0.07007 0.21441 -0.07007 C 0.2467 -0.07007 0.28021 -0.06337 0.31267 -0.06175 C 0.36024 -0.06406 0.40608 -0.06892 0.45382 -0.07007 C 0.45764 -0.07077 0.46111 -0.07169 0.46493 -0.07169 C 0.47014 -0.07169 0.48038 -0.07007 0.48038 -0.06984 " pathEditMode="relative" rAng="0" ptsTypes="fffffffffffffA">
                                      <p:cBhvr>
                                        <p:cTn id="6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0"/>
            <a:ext cx="882015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отёнок1.jpg"/>
          <p:cNvPicPr>
            <a:picLocks noChangeAspect="1"/>
          </p:cNvPicPr>
          <p:nvPr/>
        </p:nvPicPr>
        <p:blipFill>
          <a:blip r:embed="rId4" cstate="print"/>
          <a:srcRect b="5988"/>
          <a:stretch>
            <a:fillRect/>
          </a:stretch>
        </p:blipFill>
        <p:spPr>
          <a:xfrm>
            <a:off x="6455573" y="533400"/>
            <a:ext cx="2688427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3" y="1524000"/>
            <a:ext cx="768667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81000"/>
            <a:ext cx="69342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3" descr="торт-1.jpg"/>
          <p:cNvPicPr>
            <a:picLocks noChangeAspect="1"/>
          </p:cNvPicPr>
          <p:nvPr/>
        </p:nvPicPr>
        <p:blipFill>
          <a:blip r:embed="rId4"/>
          <a:srcRect l="14066" t="7088" r="12094" b="7864"/>
          <a:stretch>
            <a:fillRect/>
          </a:stretch>
        </p:blipFill>
        <p:spPr bwMode="auto">
          <a:xfrm>
            <a:off x="2362200" y="2697163"/>
            <a:ext cx="44196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38200" y="304800"/>
            <a:ext cx="7391400" cy="1752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Экран (4:3)</PresentationFormat>
  <Paragraphs>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Т, т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10</cp:revision>
  <dcterms:modified xsi:type="dcterms:W3CDTF">2014-11-17T16:17:20Z</dcterms:modified>
</cp:coreProperties>
</file>