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AC015-4A9A-42AC-A697-2EDD245205F4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BFC51-F3A7-4A1B-B9FE-FF0FE588FA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BFC51-F3A7-4A1B-B9FE-FF0FE588FA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3A80-3762-4528-9609-BD4C4DD1F1EF}" type="datetimeFigureOut">
              <a:rPr lang="ru-RU" smtClean="0"/>
              <a:pPr/>
              <a:t>13.06.2011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E089-B24F-487E-A7B0-AF170B9C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628" y="2428868"/>
            <a:ext cx="3786214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какту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24744"/>
            <a:ext cx="4320480" cy="52205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4048" y="2420888"/>
          <a:ext cx="3744414" cy="591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5076056" y="3717032"/>
            <a:ext cx="374441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000628" y="2357430"/>
            <a:ext cx="3571900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714356"/>
            <a:ext cx="364333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292080" y="3284984"/>
            <a:ext cx="3033203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 </a:t>
            </a:r>
            <a:r>
              <a:rPr lang="ru-RU" sz="20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20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рыжик-2.jpg"/>
          <p:cNvPicPr>
            <a:picLocks noChangeAspect="1"/>
          </p:cNvPicPr>
          <p:nvPr/>
        </p:nvPicPr>
        <p:blipFill>
          <a:blip r:embed="rId3" cstate="print"/>
          <a:srcRect b="3139"/>
          <a:stretch>
            <a:fillRect/>
          </a:stretch>
        </p:blipFill>
        <p:spPr>
          <a:xfrm>
            <a:off x="323528" y="332656"/>
            <a:ext cx="4057650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32040" y="692696"/>
          <a:ext cx="3624065" cy="64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13"/>
                <a:gridCol w="724813"/>
                <a:gridCol w="724813"/>
                <a:gridCol w="724813"/>
                <a:gridCol w="724813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32040" y="2348880"/>
          <a:ext cx="3624065" cy="64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813"/>
                <a:gridCol w="724813"/>
                <a:gridCol w="724813"/>
                <a:gridCol w="724813"/>
                <a:gridCol w="724813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оловина рамки 5"/>
          <p:cNvSpPr/>
          <p:nvPr/>
        </p:nvSpPr>
        <p:spPr>
          <a:xfrm flipV="1">
            <a:off x="4932040" y="1916832"/>
            <a:ext cx="144016" cy="1080120"/>
          </a:xfrm>
          <a:prstGeom prst="halfFram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32240" y="2564904"/>
            <a:ext cx="72008" cy="720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028384" y="2492896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96136" y="2492896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868144" y="836712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08304" y="836712"/>
            <a:ext cx="360040" cy="3600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48064" y="1124744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028384" y="1124744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588224" y="2780928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08304" y="2780928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148064" y="1124744"/>
            <a:ext cx="3228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о  _  и  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8064" y="2996952"/>
            <a:ext cx="3348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_  и  м  к  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31" y="404664"/>
            <a:ext cx="885966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ист       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стоим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трус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танок   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строим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трос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станки   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куст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трана   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кустик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траны    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кустарник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539552" y="548680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907704" y="1412776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123728" y="2204864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195736" y="3068960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547664" y="3861048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139952" y="548680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139952" y="1412776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139952" y="2204864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779912" y="3068960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283968" y="3861048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444208" y="2996952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380312" y="3861048"/>
            <a:ext cx="14401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04664"/>
            <a:ext cx="36350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кого ?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сок.jpg"/>
          <p:cNvPicPr>
            <a:picLocks noChangeAspect="1"/>
          </p:cNvPicPr>
          <p:nvPr/>
        </p:nvPicPr>
        <p:blipFill>
          <a:blip r:embed="rId3" cstate="print"/>
          <a:srcRect b="2581"/>
          <a:stretch>
            <a:fillRect/>
          </a:stretch>
        </p:blipFill>
        <p:spPr>
          <a:xfrm>
            <a:off x="2915816" y="1916832"/>
            <a:ext cx="3150667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кактус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1700808"/>
            <a:ext cx="4951923" cy="4170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краски.jpg"/>
          <p:cNvPicPr>
            <a:picLocks noChangeAspect="1"/>
          </p:cNvPicPr>
          <p:nvPr/>
        </p:nvPicPr>
        <p:blipFill>
          <a:blip r:embed="rId5" cstate="print"/>
          <a:srcRect t="56048"/>
          <a:stretch>
            <a:fillRect/>
          </a:stretch>
        </p:blipFill>
        <p:spPr>
          <a:xfrm>
            <a:off x="1187624" y="1700808"/>
            <a:ext cx="7088724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</Words>
  <Application>Microsoft Office PowerPoint</Application>
  <PresentationFormat>Экран (4:3)</PresentationFormat>
  <Paragraphs>13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Вероника Захарова</cp:lastModifiedBy>
  <cp:revision>10</cp:revision>
  <dcterms:created xsi:type="dcterms:W3CDTF">2010-10-24T15:57:19Z</dcterms:created>
  <dcterms:modified xsi:type="dcterms:W3CDTF">2011-06-13T09:11:25Z</dcterms:modified>
</cp:coreProperties>
</file>