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6" r:id="rId4"/>
    <p:sldId id="260" r:id="rId5"/>
    <p:sldId id="265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746B8-3100-4EC6-A5E7-9F4526341486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699E-806D-49AC-A803-DB1F2F476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4597-3896-4468-9261-CC61128329F3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C35F-74C3-45DD-9C0F-9AEB64C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980728"/>
            <a:ext cx="433484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 </a:t>
            </a:r>
            <a:r>
              <a:rPr lang="ru-RU" sz="25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endParaRPr lang="ru-RU" sz="25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3672408" cy="2750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ре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60648"/>
            <a:ext cx="3648405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3284984"/>
            <a:ext cx="8712968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3717032"/>
          <a:ext cx="2543943" cy="663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981"/>
                <a:gridCol w="847981"/>
                <a:gridCol w="847981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76056" y="3717032"/>
          <a:ext cx="3696070" cy="6480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9214"/>
                <a:gridCol w="739214"/>
                <a:gridCol w="739214"/>
                <a:gridCol w="739214"/>
                <a:gridCol w="739214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8172400" y="386104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386104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5000628" y="500042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143108" y="500042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476672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476672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267744" y="90872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112474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8064" y="90872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940152" y="692696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692696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5364088" y="1340768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940549" y="1556395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627784" y="141277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3060626" y="162800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987824" y="1916832"/>
          <a:ext cx="792088" cy="388843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2088"/>
              </a:tblGrid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796136" y="1844824"/>
          <a:ext cx="792088" cy="7920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2088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987824" y="1844824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59832" y="2420888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342900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422108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013176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68144" y="1772816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74216" y="1844824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74216" y="2636912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74216" y="3429000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74216" y="4221088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74216" y="501317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182528" y="177281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7431" y="836712"/>
            <a:ext cx="17331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</a:t>
            </a:r>
            <a:endParaRPr lang="ru-RU" sz="10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687" y="692696"/>
            <a:ext cx="151676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</a:t>
            </a:r>
            <a:endParaRPr lang="ru-RU" sz="10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7229" y="3284984"/>
            <a:ext cx="7922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10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9044" y="3573016"/>
            <a:ext cx="15728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</a:t>
            </a:r>
            <a:endParaRPr lang="ru-RU" sz="10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9672" y="2204864"/>
            <a:ext cx="150554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</a:t>
            </a:r>
            <a:endParaRPr lang="ru-RU" sz="10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88640"/>
            <a:ext cx="3773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Марина</a:t>
            </a:r>
            <a:endParaRPr lang="ru-RU" sz="8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1340768"/>
            <a:ext cx="36006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малина</a:t>
            </a:r>
            <a:endParaRPr lang="ru-RU" sz="8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284984"/>
            <a:ext cx="34419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уронил</a:t>
            </a:r>
            <a:endParaRPr lang="ru-RU" sz="8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365104"/>
            <a:ext cx="39485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уронила</a:t>
            </a:r>
            <a:endParaRPr lang="ru-RU" sz="8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са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340768"/>
            <a:ext cx="3000375" cy="4095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39552" y="2132856"/>
            <a:ext cx="492635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7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ора - норы</a:t>
            </a:r>
            <a:endParaRPr lang="ru-RU" sz="7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Молния 3"/>
          <p:cNvSpPr/>
          <p:nvPr/>
        </p:nvSpPr>
        <p:spPr>
          <a:xfrm flipH="1">
            <a:off x="3995936" y="2132856"/>
            <a:ext cx="216024" cy="21602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олния 4"/>
          <p:cNvSpPr/>
          <p:nvPr/>
        </p:nvSpPr>
        <p:spPr>
          <a:xfrm flipH="1">
            <a:off x="2339752" y="2132856"/>
            <a:ext cx="216024" cy="21602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Экран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6</cp:revision>
  <dcterms:created xsi:type="dcterms:W3CDTF">2010-10-13T17:30:28Z</dcterms:created>
  <dcterms:modified xsi:type="dcterms:W3CDTF">2011-06-28T16:15:25Z</dcterms:modified>
</cp:coreProperties>
</file>