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85E80-9D7C-4917-A8D6-01E869313CDE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F7A73-0238-4CD6-ABE7-1223111CC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7A73-0238-4CD6-ABE7-1223111CC3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7A73-0238-4CD6-ABE7-1223111CC3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6476-69B1-46B7-A9D9-71D1B16AE1ED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AD01-1C7F-472D-B9CA-BFCFB1437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429256" y="1857364"/>
            <a:ext cx="350046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4048" y="188640"/>
            <a:ext cx="7620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 нарисован словами?</a:t>
            </a:r>
            <a:endParaRPr lang="ru-RU" sz="5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пету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256302"/>
            <a:ext cx="5040560" cy="5180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436096" y="1844824"/>
          <a:ext cx="3516560" cy="7358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3312"/>
                <a:gridCol w="703312"/>
                <a:gridCol w="703312"/>
                <a:gridCol w="703312"/>
                <a:gridCol w="703312"/>
              </a:tblGrid>
              <a:tr h="735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низ стрелка 6"/>
          <p:cNvSpPr/>
          <p:nvPr/>
        </p:nvSpPr>
        <p:spPr>
          <a:xfrm>
            <a:off x="5508104" y="2636912"/>
            <a:ext cx="1368152" cy="21602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6948264" y="2636912"/>
            <a:ext cx="1944216" cy="288032"/>
          </a:xfrm>
          <a:prstGeom prst="curved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олния 8"/>
          <p:cNvSpPr/>
          <p:nvPr/>
        </p:nvSpPr>
        <p:spPr>
          <a:xfrm flipH="1">
            <a:off x="7812360" y="1484784"/>
            <a:ext cx="144016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3429000"/>
            <a:ext cx="232467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 </a:t>
            </a:r>
            <a:r>
              <a:rPr lang="ru-RU" sz="120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120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пит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88640"/>
            <a:ext cx="2808312" cy="21864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пило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3054132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плотни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188640"/>
            <a:ext cx="2304256" cy="34320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03848" y="3933056"/>
            <a:ext cx="309956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капитан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996952"/>
            <a:ext cx="2301785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пилот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96952"/>
            <a:ext cx="3169009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плотник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75656" y="3140968"/>
            <a:ext cx="216024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508104" y="4005064"/>
            <a:ext cx="216024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100392" y="3068960"/>
            <a:ext cx="216024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85926"/>
            <a:ext cx="66978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опрокинул миску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785926"/>
            <a:ext cx="16046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ол.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39394" y="1785926"/>
            <a:ext cx="16046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ол.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785926"/>
            <a:ext cx="9845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Экран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7</cp:revision>
  <dcterms:created xsi:type="dcterms:W3CDTF">2010-10-26T17:30:52Z</dcterms:created>
  <dcterms:modified xsi:type="dcterms:W3CDTF">2011-06-13T09:34:51Z</dcterms:modified>
</cp:coreProperties>
</file>