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0" r:id="rId3"/>
    <p:sldId id="261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585E80-9D7C-4917-A8D6-01E869313CDE}" type="datetimeFigureOut">
              <a:rPr lang="ru-RU" smtClean="0"/>
              <a:pPr/>
              <a:t>13.06.2011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1F7A73-0238-4CD6-ABE7-1223111CC3F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F7A73-0238-4CD6-ABE7-1223111CC3F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F7A73-0238-4CD6-ABE7-1223111CC3F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B6476-69B1-46B7-A9D9-71D1B16AE1ED}" type="datetimeFigureOut">
              <a:rPr lang="ru-RU" smtClean="0"/>
              <a:pPr/>
              <a:t>13.06.2011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9AD01-1C7F-472D-B9CA-BFCFB14376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B6476-69B1-46B7-A9D9-71D1B16AE1ED}" type="datetimeFigureOut">
              <a:rPr lang="ru-RU" smtClean="0"/>
              <a:pPr/>
              <a:t>13.06.2011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9AD01-1C7F-472D-B9CA-BFCFB14376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B6476-69B1-46B7-A9D9-71D1B16AE1ED}" type="datetimeFigureOut">
              <a:rPr lang="ru-RU" smtClean="0"/>
              <a:pPr/>
              <a:t>13.06.2011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9AD01-1C7F-472D-B9CA-BFCFB14376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B6476-69B1-46B7-A9D9-71D1B16AE1ED}" type="datetimeFigureOut">
              <a:rPr lang="ru-RU" smtClean="0"/>
              <a:pPr/>
              <a:t>13.06.2011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9AD01-1C7F-472D-B9CA-BFCFB14376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B6476-69B1-46B7-A9D9-71D1B16AE1ED}" type="datetimeFigureOut">
              <a:rPr lang="ru-RU" smtClean="0"/>
              <a:pPr/>
              <a:t>13.06.2011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9AD01-1C7F-472D-B9CA-BFCFB14376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B6476-69B1-46B7-A9D9-71D1B16AE1ED}" type="datetimeFigureOut">
              <a:rPr lang="ru-RU" smtClean="0"/>
              <a:pPr/>
              <a:t>13.06.2011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9AD01-1C7F-472D-B9CA-BFCFB14376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B6476-69B1-46B7-A9D9-71D1B16AE1ED}" type="datetimeFigureOut">
              <a:rPr lang="ru-RU" smtClean="0"/>
              <a:pPr/>
              <a:t>13.06.2011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9AD01-1C7F-472D-B9CA-BFCFB14376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B6476-69B1-46B7-A9D9-71D1B16AE1ED}" type="datetimeFigureOut">
              <a:rPr lang="ru-RU" smtClean="0"/>
              <a:pPr/>
              <a:t>13.06.2011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9AD01-1C7F-472D-B9CA-BFCFB14376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B6476-69B1-46B7-A9D9-71D1B16AE1ED}" type="datetimeFigureOut">
              <a:rPr lang="ru-RU" smtClean="0"/>
              <a:pPr/>
              <a:t>13.06.2011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9AD01-1C7F-472D-B9CA-BFCFB14376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B6476-69B1-46B7-A9D9-71D1B16AE1ED}" type="datetimeFigureOut">
              <a:rPr lang="ru-RU" smtClean="0"/>
              <a:pPr/>
              <a:t>13.06.2011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9AD01-1C7F-472D-B9CA-BFCFB14376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B6476-69B1-46B7-A9D9-71D1B16AE1ED}" type="datetimeFigureOut">
              <a:rPr lang="ru-RU" smtClean="0"/>
              <a:pPr/>
              <a:t>13.06.2011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9AD01-1C7F-472D-B9CA-BFCFB14376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B6476-69B1-46B7-A9D9-71D1B16AE1ED}" type="datetimeFigureOut">
              <a:rPr lang="ru-RU" smtClean="0"/>
              <a:pPr/>
              <a:t>13.06.2011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9AD01-1C7F-472D-B9CA-BFCFB14376E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5429256" y="1857364"/>
            <a:ext cx="3500462" cy="71438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94048" y="188640"/>
            <a:ext cx="76209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Кто нарисован словами?</a:t>
            </a:r>
            <a:endParaRPr lang="ru-RU" sz="5400" b="1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Рисунок 4" descr="пету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1256302"/>
            <a:ext cx="5040560" cy="51805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436096" y="1844824"/>
          <a:ext cx="3516560" cy="735856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03312"/>
                <a:gridCol w="703312"/>
                <a:gridCol w="703312"/>
                <a:gridCol w="703312"/>
                <a:gridCol w="703312"/>
              </a:tblGrid>
              <a:tr h="7358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Выгнутая вниз стрелка 6"/>
          <p:cNvSpPr/>
          <p:nvPr/>
        </p:nvSpPr>
        <p:spPr>
          <a:xfrm>
            <a:off x="5508104" y="2636912"/>
            <a:ext cx="1368152" cy="216024"/>
          </a:xfrm>
          <a:prstGeom prst="curved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Выгнутая вниз стрелка 7"/>
          <p:cNvSpPr/>
          <p:nvPr/>
        </p:nvSpPr>
        <p:spPr>
          <a:xfrm>
            <a:off x="6948264" y="2636912"/>
            <a:ext cx="1944216" cy="288032"/>
          </a:xfrm>
          <a:prstGeom prst="curvedUpArrow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Молния 8"/>
          <p:cNvSpPr/>
          <p:nvPr/>
        </p:nvSpPr>
        <p:spPr>
          <a:xfrm flipH="1">
            <a:off x="7812360" y="1484784"/>
            <a:ext cx="144016" cy="216024"/>
          </a:xfrm>
          <a:prstGeom prst="lightningBol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68144" y="3429000"/>
            <a:ext cx="2324675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2000" b="1" cap="none" spc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 </a:t>
            </a:r>
            <a:r>
              <a:rPr lang="ru-RU" sz="12000" b="1" cap="none" spc="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</a:t>
            </a:r>
            <a:endParaRPr lang="ru-RU" sz="12000" b="1" cap="none" spc="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апитан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56176" y="188640"/>
            <a:ext cx="2808312" cy="2186471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Рисунок 2" descr="пилот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188640"/>
            <a:ext cx="3054132" cy="216024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Рисунок 3" descr="плотник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63888" y="188640"/>
            <a:ext cx="2304256" cy="3432043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3203848" y="3933056"/>
            <a:ext cx="3099567" cy="10926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5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капитан</a:t>
            </a:r>
            <a:endParaRPr lang="ru-RU" sz="65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44208" y="2996952"/>
            <a:ext cx="2301785" cy="10926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5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пилот</a:t>
            </a:r>
            <a:endParaRPr lang="ru-RU" sz="65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2996952"/>
            <a:ext cx="3169009" cy="10926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5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плотник</a:t>
            </a:r>
            <a:endParaRPr lang="ru-RU" sz="65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5400000">
            <a:off x="1475656" y="3140968"/>
            <a:ext cx="216024" cy="21602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5508104" y="4005064"/>
            <a:ext cx="216024" cy="21602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8100392" y="3068960"/>
            <a:ext cx="216024" cy="21602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785926"/>
            <a:ext cx="669786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 опрокинул миску</a:t>
            </a:r>
            <a:endParaRPr lang="ru-RU" sz="6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643702" y="1785926"/>
            <a:ext cx="160460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</a:t>
            </a:r>
            <a:r>
              <a:rPr lang="ru-RU" sz="6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ол.</a:t>
            </a:r>
            <a:endParaRPr lang="ru-RU" sz="6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39394" y="1785926"/>
            <a:ext cx="160460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</a:t>
            </a:r>
            <a:r>
              <a:rPr lang="ru-RU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ол.</a:t>
            </a:r>
            <a:endParaRPr lang="ru-RU" sz="6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643702" y="1785926"/>
            <a:ext cx="98456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</a:t>
            </a:r>
            <a:endParaRPr lang="ru-RU" sz="6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19</Words>
  <Application>Microsoft Office PowerPoint</Application>
  <PresentationFormat>Экран (4:3)</PresentationFormat>
  <Paragraphs>11</Paragraphs>
  <Slides>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Вероника Захарова</cp:lastModifiedBy>
  <cp:revision>7</cp:revision>
  <dcterms:created xsi:type="dcterms:W3CDTF">2010-10-26T17:30:52Z</dcterms:created>
  <dcterms:modified xsi:type="dcterms:W3CDTF">2011-06-13T09:34:51Z</dcterms:modified>
</cp:coreProperties>
</file>