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6.xml" ContentType="application/vnd.openxmlformats-officedocument.presentationml.notes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7" r:id="rId2"/>
    <p:sldId id="261" r:id="rId3"/>
    <p:sldId id="262" r:id="rId4"/>
    <p:sldId id="260" r:id="rId5"/>
    <p:sldId id="258" r:id="rId6"/>
    <p:sldId id="259" r:id="rId7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E28B6EF-A076-4CAB-8242-4149D6846C15}" type="datetimeFigureOut">
              <a:rPr lang="ru-RU"/>
              <a:pPr>
                <a:defRPr/>
              </a:pPr>
              <a:t>13.11.2014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214A78AC-A4FB-4A40-A095-E46E950C793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536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9976D184-9BCE-4F16-812A-6FDE7F6EB424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35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3556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1C4E368E-325E-4CC9-A679-76055DA46D00}" type="slidenum">
              <a:rPr lang="ru-RU" sz="1200">
                <a:latin typeface="Calibri" pitchFamily="34" charset="0"/>
              </a:rPr>
              <a:pPr algn="r"/>
              <a:t>2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4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75A1BB9D-3AAC-44FD-B4FF-B2BBFB7F40AE}" type="slidenum">
              <a:rPr lang="ru-RU" sz="1200">
                <a:latin typeface="Calibri" pitchFamily="34" charset="0"/>
              </a:rPr>
              <a:pPr algn="r"/>
              <a:t>3</a:t>
            </a:fld>
            <a:endParaRPr lang="ru-RU" sz="1200">
              <a:latin typeface="Calibri" pitchFamily="34" charset="0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7411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7549CFEB-DEDE-4989-9E19-A3B7F3816512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4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9458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19459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DDFFBF32-077D-49FA-86B1-BB63F83A990E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5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150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150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08F1B087-1D7E-437C-A65F-860E6EB45363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4DCBB9-9FFB-4D97-9E08-0313258A36F9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258492D-BB19-48C1-B55D-4FC26891635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609976-788B-4C0A-B610-3630AABE61F3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2BD0357-CC41-4904-A445-34380AEC69A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add title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E16FF6-729E-422D-8A6E-18C5531F377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261CFD-C080-4156-A765-CF221253545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AB7BE9-335B-4B4F-ACA3-CAE0A45899FD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FDA432-3FD9-4EF9-850F-9B1418A938C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0E222D2-212D-49AB-B074-2227885C62C8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F15C61-7F82-4A4F-9546-644159EA569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3C6AADA-EC74-4DCC-B72B-1BAD48199556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E5178B-7F68-47CE-A449-E6502A03D99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9E797FD-C333-4495-9637-B07A71266DAC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52BFB-6E11-4BE1-8B72-BB7206018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C9141C-9FF3-4A02-9FDB-200514E0B250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F7C0671-5ACE-4C9B-A31E-9A8585A75FD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8D9109-A462-4351-ABBC-41BF0BB10400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8ED2892-965F-4DB9-89AD-4B5AB94DC66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66F73-9C96-4529-BB67-C76BB164E5B1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0591B1-10B7-4CAC-921A-75E879D84AB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DE1D72-85F1-45D1-84DC-A6150527C3D9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143793-806F-40A5-B6AD-C82063FE73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CEE06866-376F-4253-B774-CB116A672AB6}" type="datetimeFigureOut">
              <a:rPr lang="en-US"/>
              <a:pPr>
                <a:defRPr/>
              </a:pPr>
              <a:t>11/13/2014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6FF92442-A64A-4A58-AE1F-0C8E1C2C7D6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latinLnBrk="0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latinLnBrk="0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762000" y="1219200"/>
            <a:ext cx="7391400" cy="390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5000" b="1"/>
              <a:t>К к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051050" y="188913"/>
            <a:ext cx="5041900" cy="49022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211960" y="2492896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ятно 1 1"/>
          <p:cNvSpPr/>
          <p:nvPr/>
        </p:nvSpPr>
        <p:spPr>
          <a:xfrm>
            <a:off x="3923928" y="350100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-0.00781 0.01087 -0.00451 0.00647 -0.00989 0.01318 C -0.01232 0.02312 -0.01666 0.03446 -0.02118 0.04324 C -0.02361 0.05897 -0.02986 0.07123 -0.03385 0.08626 C -0.03785 0.10152 -0.03941 0.11979 -0.04653 0.13321 C -0.05087 0.15055 -0.05521 0.16952 -0.06198 0.18571 C -0.06528 0.19357 -0.06962 0.20074 -0.07326 0.20814 C -0.07639 0.21438 -0.0776 0.2197 -0.0816 0.22525 C -0.08472 0.23635 -0.08941 0.25046 -0.09583 0.25902 C -0.09791 0.26711 -0.10156 0.27382 -0.10416 0.28145 C -0.10538 0.28515 -0.1059 0.28908 -0.10694 0.29278 C -0.10746 0.29463 -0.10798 0.29648 -0.10851 0.29833 C -0.10989 0.30273 -0.11094 0.30735 -0.11267 0.31151 C -0.11423 0.31545 -0.11823 0.32262 -0.11823 0.32262 C -0.11649 0.3136 -0.11476 0.30851 -0.10989 0.30203 C -0.10729 0.29163 -0.10156 0.28307 -0.09722 0.27382 C -0.09635 0.2722 -0.09653 0.26989 -0.09583 0.26827 C -0.09236 0.25948 -0.0868 0.24699 -0.0816 0.24005 C -0.07743 0.22363 -0.06753 0.21068 -0.06198 0.19519 C -0.05833 0.18501 -0.0526 0.17645 -0.04791 0.16697 C -0.04601 0.16327 -0.04288 0.16096 -0.0408 0.15749 C -0.03767 0.15217 -0.03351 0.14824 -0.0309 0.14269 C -0.03003 0.14084 -0.02934 0.13853 -0.02812 0.13691 C -0.01962 0.12696 -0.00816 0.1191 0.00139 0.11077 C 0.00365 0.10869 0.00504 0.10546 0.00712 0.10314 C 0.01667 0.0932 0.02726 0.08025 0.03802 0.07308 C 0.04254 0.07007 0.04445 0.06591 0.04931 0.06383 C 0.05747 0.05296 0.0533 0.05573 0.06059 0.0525 C 0.06997 0.04301 0.08021 0.03145 0.09149 0.02636 C 0.09549 0.02104 0.09948 0.02035 0.10417 0.01688 C 0.11823 0.0067 0.10712 0.01156 0.1184 0.0074 C 0.12587 0.00809 0.13351 0.00717 0.1408 0.00948 C 0.14931 0.01202 0.15799 0.02521 0.16059 0.03561 C 0.16007 0.04001 0.16007 0.04463 0.1592 0.04879 C 0.15625 0.06244 0.15643 0.04995 0.15643 0.0562 " pathEditMode="relative" ptsTypes="ffffffffffffffffffffffffffffffffffA">
                                      <p:cBhvr>
                                        <p:cTn id="13" dur="6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6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1215 -0.00532 0.00556 -0.00416 0.01979 -0.00185 C 0.04201 -0.0037 0.06267 -0.00902 0.08455 -0.01318 C 0.11545 -0.01133 0.11493 -0.01434 0.13524 0.0037 C 0.13976 0.01272 0.14167 0.02336 0.14375 0.03376 C 0.14219 0.0481 0.13958 0.06522 0.13524 0.07886 C 0.13455 0.08094 0.13333 0.08256 0.13247 0.08441 C 0.13142 0.08673 0.13038 0.08927 0.12951 0.09181 C 0.125 0.10661 0.12136 0.12303 0.1184 0.13876 C 0.11997 0.1642 0.11754 0.16374 0.13386 0.17068 C 0.14184 0.16998 0.14983 0.17021 0.15781 0.16882 C 0.16076 0.16836 0.16615 0.16512 0.16615 0.16512 C 0.17031 0.15981 0.17622 0.15611 0.18177 0.15379 C 0.19323 0.13853 0.17934 0.15541 0.19011 0.14639 C 0.19236 0.14454 0.19358 0.14084 0.19583 0.13876 C 0.20261 0.13228 0.2099 0.12627 0.21684 0.12003 C 0.22587 0.1117 0.23299 0.10037 0.24375 0.09574 C 0.24983 0.08742 0.25504 0.08071 0.26337 0.07701 C 0.26667 0.07239 0.27465 0.06568 0.27465 0.06568 C 0.27743 0.0599 0.27986 0.0555 0.28455 0.0525 " pathEditMode="relative" ptsTypes="fffffffffffffffffffA">
                                      <p:cBhvr>
                                        <p:cTn id="30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/>
          <a:srcRect t="1228"/>
          <a:stretch>
            <a:fillRect/>
          </a:stretch>
        </p:blipFill>
        <p:spPr bwMode="auto">
          <a:xfrm>
            <a:off x="2124075" y="188913"/>
            <a:ext cx="4895850" cy="578961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Пятно 1 2"/>
          <p:cNvSpPr/>
          <p:nvPr/>
        </p:nvSpPr>
        <p:spPr>
          <a:xfrm>
            <a:off x="4355976" y="3140968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" name="Пятно 1 3"/>
          <p:cNvSpPr/>
          <p:nvPr/>
        </p:nvSpPr>
        <p:spPr>
          <a:xfrm>
            <a:off x="4067944" y="1988840"/>
            <a:ext cx="288032" cy="288032"/>
          </a:xfrm>
          <a:prstGeom prst="irregularSeal1">
            <a:avLst/>
          </a:prstGeom>
          <a:solidFill>
            <a:srgbClr val="FF0000"/>
          </a:solidFill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799 -0.01064 0.01701 -0.0185 0.02535 -0.02822 C 0.03542 -0.04001 0.02847 -0.03585 0.03663 -0.03955 C 0.04305 -0.04811 0.05399 -0.05481 0.06198 -0.06198 C 0.0658 -0.06545 0.06823 -0.06961 0.07187 -0.07331 C 0.07934 -0.08072 0.08837 -0.08835 0.09722 -0.09205 C 0.1 -0.09459 0.10278 -0.0969 0.10555 -0.09945 C 0.10694 -0.10084 0.10851 -0.10199 0.1099 -0.10338 C 0.11128 -0.10454 0.11406 -0.10708 0.11406 -0.10708 C 0.11111 -0.10084 0.10729 -0.09621 0.10417 -0.0902 C 0.10174 -0.08002 0.09496 -0.07401 0.0901 -0.06568 C 0.08177 -0.05134 0.09201 -0.06846 0.08594 -0.05458 C 0.08437 -0.05111 0.08194 -0.04834 0.08021 -0.0451 C 0.07847 -0.03631 0.07708 -0.02845 0.07326 -0.02082 C 0.0717 -0.0118 0.06996 -0.00417 0.06615 0.0037 C 0.06389 0.0185 0.0599 0.03261 0.05625 0.04671 C 0.05486 0.0518 0.0533 0.06429 0.05069 0.06938 C 0.04913 0.07261 0.04097 0.09112 0.0408 0.09181 C 0.03837 0.10199 0.03542 0.11124 0.0309 0.12002 C 0.02795 0.13598 0.02378 0.16119 0.01684 0.17437 C 0.01476 0.18316 0.01354 0.1894 0.0099 0.19681 C 0.00608 0.21253 0.01128 0.1938 0.00555 0.20629 C -0.00104 0.22016 0.00955 0.20421 0.00139 0.21577 C 0.00052 0.21947 -0.00052 0.22317 -0.00139 0.22687 C -0.00243 0.23126 -0.00712 0.2382 -0.00712 0.2382 C -0.01215 0.25809 -0.00417 0.2278 -0.01129 0.24953 C -0.01372 0.25717 -0.01354 0.26156 -0.01684 0.26827 C -0.01754 0.26965 -0.01892 0.27058 -0.01979 0.27197 C -0.02083 0.27359 -0.0217 0.27567 -0.02257 0.27752 C -0.025 0.28746 -0.02309 0.28168 -0.02951 0.2944 L -0.02951 0.2944 C -0.03299 0.30781 -0.03073 0.30249 -0.03524 0.31128 C -0.03733 0.32007 -0.03854 0.32655 -0.04219 0.33395 C -0.04375 0.34343 -0.04531 0.35199 -0.04931 0.36008 C -0.05156 0.3691 -0.0526 0.37511 -0.05642 0.38274 C -0.05851 0.39084 -0.06163 0.39963 -0.06476 0.40703 C -0.06719 0.41304 -0.0717 0.41743 -0.07326 0.42391 C -0.07413 0.42761 -0.07431 0.432 -0.07604 0.43501 C -0.07795 0.43894 -0.08177 0.44634 -0.08177 0.44634 C -0.08351 0.45328 -0.08629 0.46161 -0.0901 0.46716 C -0.09323 0.47988 -0.09549 0.4815 -0.10139 0.49306 C -0.10347 0.49745 -0.10521 0.50624 -0.10851 0.50832 C -0.11215 0.51064 -0.1257 0.51156 -0.12674 0.51179 C -0.1309 0.51318 -0.13385 0.51549 -0.13802 0.51179 C -0.1408 0.50971 -0.14514 0.50277 -0.14514 0.50277 C -0.14809 0.49098 -0.15035 0.47918 -0.15208 0.46716 C -0.15156 0.45259 -0.15139 0.43825 -0.1507 0.42391 C -0.14965 0.40333 -0.13889 0.38483 -0.12813 0.37141 C -0.12431 0.35592 -0.11563 0.3462 -0.10851 0.33395 C -0.09965 0.31891 -0.10677 0.32608 -0.09861 0.31891 C -0.09774 0.31706 -0.09705 0.31475 -0.09583 0.31313 C -0.09358 0.3099 -0.09063 0.30758 -0.08872 0.30388 C -0.08542 0.29741 -0.08125 0.29116 -0.07743 0.28515 C -0.07431 0.28052 -0.07014 0.27706 -0.06754 0.27197 C -0.0658 0.26827 -0.06458 0.26526 -0.06198 0.26249 C -0.05851 0.25855 -0.05417 0.25555 -0.0507 0.25138 C -0.04201 0.24098 -0.03524 0.23173 -0.02535 0.22317 C -0.01458 0.21392 -0.02726 0.22016 -0.01684 0.21577 C -0.01406 0.21323 -0.01129 0.21068 -0.00851 0.20814 C -0.00469 0.20467 -0.00243 0.19842 0.00139 0.19496 C 0.00503 0.19172 0.00937 0.18779 0.01267 0.18385 C 0.01528 0.18085 0.01701 0.17692 0.01979 0.17437 C 0.03351 0.16235 0.04583 0.14824 0.05781 0.13321 C 0.06615 0.1228 0.07344 0.10846 0.0816 0.09736 C 0.08767 0.08903 0.09132 0.07955 0.09861 0.07308 C 0.10121 0.06799 0.10434 0.06452 0.10712 0.0599 C 0.11111 0.05319 0.11424 0.04579 0.11823 0.03931 C 0.12274 0.03191 0.12674 0.02706 0.1309 0.01873 C 0.13264 0.01526 0.13455 0.01225 0.13663 0.00925 C 0.13924 0.00532 0.14514 -0.00208 0.14514 -0.00208 C 0.14722 -0.01041 0.15243 -0.01804 0.15781 -0.02267 C 0.16267 -0.04186 0.1783 -0.05782 0.1901 -0.06961 C 0.19462 -0.07424 0.20295 -0.07863 0.20712 -0.08442 C 0.21285 -0.09205 0.2151 -0.09621 0.22257 -0.09945 C 0.23368 -0.09575 0.23368 -0.09505 0.24358 -0.09945 C 0.24635 -0.09875 0.24948 -0.09922 0.25208 -0.0976 C 0.25365 -0.09667 0.25382 -0.09367 0.25486 -0.09205 C 0.2566 -0.08927 0.25868 -0.08696 0.26059 -0.08442 C 0.26285 -0.05713 0.26042 -0.07586 0.26337 -0.06198 C 0.26389 -0.05944 0.26476 -0.05458 0.26476 -0.05458 " pathEditMode="relative" ptsTypes="fffffffffffffffffffffffffffffFfffffffffffffffffffffffffffffffffffffffffffffffffA">
                                      <p:cBhvr>
                                        <p:cTn id="13" dur="8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8000"/>
                            </p:stCondLst>
                            <p:childTnLst>
                              <p:par>
                                <p:cTn id="15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8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0" presetClass="pat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C 0.00659 -0.00601 0.0026 -0.003 0.01267 -0.00763 C 0.02222 -0.01202 0.01215 -0.00994 0.01979 -0.01503 C 0.0276 -0.02012 0.03698 -0.02127 0.04514 -0.02451 C 0.04948 -0.02613 0.05347 -0.02891 0.05781 -0.03006 C 0.0625 -0.03122 0.07187 -0.03376 0.07187 -0.03376 C 0.07795 -0.03307 0.08402 -0.03307 0.0901 -0.03191 C 0.10243 -0.02937 0.11007 -0.01596 0.11979 -0.00763 C 0.12604 0.00555 0.12812 0.02244 0.1309 0.03747 C 0.13038 0.04741 0.13055 0.05759 0.12951 0.06753 C 0.12916 0.07146 0.1276 0.07493 0.12673 0.07863 C 0.12343 0.09158 0.12118 0.105 0.11823 0.11818 C 0.11632 0.12697 0.1151 0.13483 0.11128 0.14246 C 0.10659 0.16189 0.11371 0.13391 0.10711 0.15379 C 0.10434 0.16212 0.10243 0.17045 0.09861 0.17808 C 0.09705 0.18432 0.09149 0.19496 0.09149 0.19496 C 0.09114 0.19658 0.08958 0.20606 0.08871 0.20814 C 0.08663 0.21277 0.08316 0.21624 0.08177 0.22132 C 0.07968 0.22849 0.08125 0.22549 0.07743 0.23081 C 0.07343 0.24676 0.06823 0.26157 0.06475 0.27752 C 0.06389 0.28169 0.0618 0.28955 0.06059 0.29441 C 0.06007 0.29626 0.0592 0.30019 0.0592 0.30019 C 0.05972 0.30643 0.05989 0.31268 0.06059 0.31892 C 0.06093 0.32146 0.06059 0.32447 0.06198 0.32632 C 0.06441 0.32956 0.06892 0.32794 0.07187 0.33025 C 0.07864 0.33534 0.07882 0.33603 0.08316 0.34135 C 0.09288 0.33696 0.1026 0.33465 0.11267 0.33025 C 0.11718 0.32401 0.12378 0.32123 0.12812 0.31522 C 0.13264 0.30898 0.1375 0.30481 0.14357 0.30204 C 0.14687 0.29787 0.14965 0.29417 0.15347 0.29071 C 0.15798 0.28192 0.16302 0.27359 0.16753 0.26457 C 0.17031 0.25902 0.17309 0.25162 0.17743 0.24769 C 0.17864 0.24653 0.18038 0.24653 0.18177 0.24561 C 0.18836 0.24075 0.18975 0.2389 0.19444 0.23266 C 0.19982 0.22549 0.20677 0.21809 0.21128 0.20999 C 0.21319 0.20652 0.21441 0.20213 0.21684 0.19889 C 0.22066 0.1938 0.22361 0.18779 0.22812 0.18386 C 0.22951 0.1827 0.23125 0.18178 0.23246 0.18016 C 0.23281 0.1797 0.23246 0.17877 0.23246 0.17808 " pathEditMode="relative" ptsTypes="ffffffffffffffffffffffffffffffffffffffA">
                                      <p:cBhvr>
                                        <p:cTn id="30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0"/>
                            </p:stCondLst>
                            <p:childTnLst>
                              <p:par>
                                <p:cTn id="32" presetID="55" presetClass="exit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3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143000"/>
            <a:ext cx="7508875" cy="18288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Прямоугольник 3"/>
          <p:cNvSpPr/>
          <p:nvPr/>
        </p:nvSpPr>
        <p:spPr>
          <a:xfrm>
            <a:off x="5334000" y="1219200"/>
            <a:ext cx="304800" cy="2286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5410200" y="1143000"/>
            <a:ext cx="304800" cy="762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softEdge rad="127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914400"/>
            <a:ext cx="7924800" cy="39624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 2"/>
          <p:cNvSpPr/>
          <p:nvPr/>
        </p:nvSpPr>
        <p:spPr>
          <a:xfrm>
            <a:off x="467544" y="836712"/>
            <a:ext cx="8178073" cy="1323439"/>
          </a:xfrm>
          <a:prstGeom prst="rect">
            <a:avLst/>
          </a:prstGeom>
          <a:noFill/>
        </p:spPr>
        <p:txBody>
          <a:bodyPr wrap="none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8000" b="1" spc="50" dirty="0">
                <a:ln w="11430">
                  <a:solidFill>
                    <a:schemeClr val="accent3">
                      <a:lumMod val="50000"/>
                    </a:schemeClr>
                  </a:solidFill>
                </a:ln>
                <a:solidFill>
                  <a:srgbClr val="FFC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+mn-lt"/>
                <a:cs typeface="+mn-cs"/>
              </a:rPr>
              <a:t>У клоуна кролик .</a:t>
            </a:r>
            <a:endParaRPr lang="ru-RU" sz="8000" b="1" spc="50" dirty="0">
              <a:ln w="11430">
                <a:solidFill>
                  <a:schemeClr val="accent3">
                    <a:lumMod val="50000"/>
                  </a:schemeClr>
                </a:solidFill>
              </a:ln>
              <a:solidFill>
                <a:srgbClr val="FFC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+mn-lt"/>
              <a:cs typeface="+mn-cs"/>
            </a:endParaRPr>
          </a:p>
        </p:txBody>
      </p:sp>
      <p:pic>
        <p:nvPicPr>
          <p:cNvPr id="4" name="Рисунок 3" descr="кролики.jpg"/>
          <p:cNvPicPr>
            <a:picLocks noChangeAspect="1"/>
          </p:cNvPicPr>
          <p:nvPr/>
        </p:nvPicPr>
        <p:blipFill>
          <a:blip r:embed="rId3"/>
          <a:srcRect b="2867"/>
          <a:stretch>
            <a:fillRect/>
          </a:stretch>
        </p:blipFill>
        <p:spPr>
          <a:xfrm>
            <a:off x="2051050" y="2492375"/>
            <a:ext cx="4759325" cy="374491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04800" y="1066800"/>
            <a:ext cx="8458200" cy="1447800"/>
          </a:xfrm>
          <a:prstGeom prst="roundRect">
            <a:avLst/>
          </a:prstGeo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4" presetClass="entr" presetSubtype="0" ac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7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8100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100000" t="-60000" r="100000" b="20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8</Words>
  <Application>Microsoft Office PowerPoint</Application>
  <PresentationFormat>Экран (4:3)</PresentationFormat>
  <Paragraphs>7</Paragraphs>
  <Slides>6</Slides>
  <Notes>6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Шаблон оформления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9" baseType="lpstr">
      <vt:lpstr>Calibri</vt:lpstr>
      <vt:lpstr>Arial</vt:lpstr>
      <vt:lpstr>Office Theme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cp:lastModifiedBy>Ольга</cp:lastModifiedBy>
  <cp:revision>10</cp:revision>
  <dcterms:modified xsi:type="dcterms:W3CDTF">2014-11-13T17:56:51Z</dcterms:modified>
</cp:coreProperties>
</file>