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79E0EA9-5CC2-49E1-9B78-7AF13CDB5C28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53380E-C916-429B-8F23-3C3A4BA64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75ADBE-F920-442B-91AA-1152021ADDBB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61BF6-ADD4-4355-988A-BA0CB7644227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F89706-127C-4D5F-AAF3-701F6F0EF419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558390-4045-4467-89CA-BF66C94C28D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DBE9B5-399F-4144-A10C-E8022FDC9E5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239006-A7E8-40BC-8A5E-C0A4C17D573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0A85-87FF-4CDE-88F5-2D94DEC755FA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E04B-5F76-46D5-9565-9E3C08E0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7788-0755-42AD-BE38-C300074269E0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3CA8-9ED5-443B-94E5-BFC70EFD8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BD373-3A61-4B37-B8F7-5B494386DBE7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E011-6FB9-48A4-87F4-B3DE2F53B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81E5-934E-4777-BCC3-7FC0A510B661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F376-CA1F-466D-86CA-CDA2110D8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50A7-08EB-4C9B-B988-4C2542A91EFE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04A7-84AA-4740-99F9-E3817840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BDB9-116D-411F-8735-F9792DCEE71A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4992-42AF-4FC8-B46A-8BC09F584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F4D6-1728-4236-A133-69F6B1F3529C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C21E-376A-4535-920B-F12AE29F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D751-5DBD-4A48-A796-4F304D3082E3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6DF2-F38B-414A-90D7-09BB50949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57D0-E59D-4F26-BCF2-8694B902807A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6087-B91C-413B-99E5-555C3B35E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39B2-64B4-4CCD-BC29-2F519F6C85A3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BE0B-E387-4DC5-8F74-C1F2D3E3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77CC0-FD37-471B-BAD6-F99305BF8A59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9B8BB-4ED9-400E-B556-8CB24F22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72359-B88E-4DA4-A95C-633DCDBADA29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EF9BFA-A0F0-48AA-B5C1-55C0C87AC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0" b="1" smtClean="0">
                <a:latin typeface="Arial" charset="0"/>
              </a:rPr>
              <a:t>В, 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b="3390"/>
          <a:stretch>
            <a:fillRect/>
          </a:stretch>
        </p:blipFill>
        <p:spPr bwMode="auto">
          <a:xfrm>
            <a:off x="2700338" y="188913"/>
            <a:ext cx="3603625" cy="410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3491880" y="2924944"/>
            <a:ext cx="288032" cy="360040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162 C 0.00035 -0.00925 0.01233 -0.01596 0.02309 -0.02128 C 0.03229 -0.02498 0.03924 -0.03538 0.04844 -0.03978 C 0.05399 -0.04463 0.05955 -0.04764 0.06545 -0.05273 C 0.07101 -0.05759 0.07587 -0.06314 0.08229 -0.06591 C 0.08368 -0.06776 0.0849 -0.07007 0.08646 -0.07146 C 0.08767 -0.07262 0.08976 -0.07216 0.0908 -0.07354 C 0.09722 -0.08187 0.09826 -0.09204 0.10764 -0.09598 C 0.11354 -0.10361 0.11944 -0.10985 0.12587 -0.11656 C 0.13542 -0.1265 0.14253 -0.13969 0.15278 -0.14847 C 0.15365 -0.15032 0.15417 -0.15264 0.15556 -0.15402 C 0.15677 -0.15518 0.15868 -0.15449 0.15972 -0.15587 C 0.16076 -0.15726 0.16024 -0.16004 0.16111 -0.16166 C 0.16354 -0.16582 0.16684 -0.16906 0.16962 -0.17276 C 0.17448 -0.179 0.17292 -0.18409 0.17951 -0.18964 C 0.18594 -0.20282 0.19132 -0.216 0.19774 -0.22919 C 0.2092 -0.25301 0.19462 -0.23242 0.20347 -0.24422 C 0.20677 -0.25763 0.21007 -0.26804 0.21615 -0.27983 C 0.21979 -0.29463 0.2184 -0.287 0.22031 -0.30227 C 0.21962 -0.31984 0.22257 -0.34945 0.20625 -0.35661 C 0.20052 -0.35523 0.19496 -0.35361 0.18941 -0.35106 C 0.18837 -0.34991 0.18767 -0.34829 0.18646 -0.34736 C 0.18524 -0.34644 0.18333 -0.3469 0.18229 -0.34551 C 0.17986 -0.34228 0.17656 -0.33418 0.17656 -0.33395 C 0.17378 -0.32308 0.17066 -0.31522 0.16545 -0.30597 C 0.16337 -0.30227 0.15972 -0.29487 0.15972 -0.29463 C 0.15729 -0.28492 0.1592 -0.2907 0.15278 -0.27798 C 0.15174 -0.27613 0.14983 -0.2722 0.14983 -0.27197 C 0.14687 -0.26041 0.14167 -0.25023 0.13854 -0.23844 C 0.1375 -0.23427 0.13299 -0.22757 0.13299 -0.22757 C 0.1309 -0.21901 0.13038 -0.21554 0.12587 -0.20652 C 0.12396 -0.20282 0.12031 -0.19542 0.12031 -0.19519 C 0.11771 -0.18478 0.11371 -0.17715 0.11042 -0.16721 C 0.10712 -0.15726 0.10521 -0.14824 0.10052 -0.13899 C 0.1 -0.13714 0.09983 -0.13529 0.09913 -0.13344 C 0.09844 -0.13136 0.09705 -0.12997 0.09635 -0.12789 C 0.09167 -0.11332 0.09358 -0.1117 0.08646 -0.09783 C 0.07552 -0.07678 0.09045 -0.10592 0.08229 -0.08649 C 0.08056 -0.08279 0.07656 -0.07516 0.07656 -0.07516 C 0.075 -0.06915 0.07118 -0.06429 0.06962 -0.05828 C 0.06753 -0.05042 0.06302 -0.03885 0.05972 -0.03215 C 0.05781 -0.02891 0.05417 -0.02128 0.05417 -0.02128 C 0.05226 -0.01087 0.05017 -0.01249 0.04705 -0.00416 C 0.04167 0.01041 0.05035 -0.00763 0.04288 0.00717 C 0.04132 0.01364 0.03854 0.01642 0.03576 0.02197 C 0.03264 0.03492 0.02708 0.04579 0.02309 0.05805 C 0.0224 0.0599 0.01979 0.07123 0.01892 0.07493 C 0.0184 0.07678 0.01753 0.08048 0.01753 0.08071 C 0.01788 0.0895 0.01753 0.11193 0.0217 0.1235 C 0.02465 0.13159 0.0309 0.13067 0.03576 0.13483 C 0.03941 0.13807 0.04566 0.145 0.04983 0.14616 C 0.05816 0.14847 0.06684 0.14824 0.07517 0.14986 C 0.07986 0.14917 0.0849 0.14986 0.08941 0.14801 C 0.09271 0.14662 0.09496 0.14292 0.09774 0.14038 C 0.10278 0.13575 0.11059 0.13159 0.11476 0.12558 C 0.11823 0.12072 0.12014 0.11633 0.12448 0.1124 C 0.13229 0.09713 0.14062 0.08279 0.14844 0.0673 C 0.16024 0.04371 0.14306 0.07886 0.15278 0.05597 C 0.15434 0.05203 0.15833 0.04487 0.15833 0.0451 C 0.16094 0.03423 0.16302 0.02128 0.16684 0.0111 C 0.17222 -0.00347 0.16753 0.01364 0.17101 -0.00023 C 0.16979 -0.01203 0.16875 -0.02128 0.16389 -0.03053 C 0.16111 -0.0414 0.1559 -0.04117 0.14983 -0.04903 C 0.14844 -0.05088 0.14722 -0.05365 0.14566 -0.05458 C 0.14062 -0.05897 0.12674 -0.06198 0.12031 -0.06429 C 0.10556 -0.0629 0.09618 -0.06059 0.08229 -0.05828 C 0.07951 -0.05712 0.07656 -0.05574 0.07378 -0.05458 C 0.06979 -0.05296 0.0625 -0.04741 0.0625 -0.04741 C 0.05885 -0.04209 0.0559 -0.03885 0.05121 -0.03585 " pathEditMode="relative" rAng="0" ptsTypes="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b="1724"/>
          <a:stretch>
            <a:fillRect/>
          </a:stretch>
        </p:blipFill>
        <p:spPr bwMode="auto">
          <a:xfrm>
            <a:off x="684213" y="188913"/>
            <a:ext cx="3673475" cy="410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1475656" y="292494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 r="2174" b="2763"/>
          <a:stretch>
            <a:fillRect/>
          </a:stretch>
        </p:blipFill>
        <p:spPr bwMode="auto">
          <a:xfrm>
            <a:off x="4932363" y="188913"/>
            <a:ext cx="3240087" cy="410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5724128" y="292494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017E-7 C 0.00868 -0.00393 0.01753 -0.01018 0.02535 -0.01688 C 0.0309 -0.02845 0.04201 -0.03122 0.05069 -0.0377 C 0.06441 -0.0481 0.05399 -0.04302 0.06337 -0.04695 C 0.06476 -0.0481 0.06597 -0.04972 0.06753 -0.05065 C 0.06892 -0.05157 0.07049 -0.05157 0.0717 -0.0525 C 0.07674 -0.05666 0.07812 -0.0599 0.08437 -0.06198 C 0.08889 -0.06753 0.08871 -0.07239 0.09149 -0.07701 C 0.09253 -0.07886 0.09444 -0.07932 0.09566 -0.08071 C 0.10139 -0.08696 0.10694 -0.09343 0.11267 -0.09945 C 0.11719 -0.1043 0.12535 -0.1087 0.12951 -0.11448 C 0.13507 -0.12211 0.13958 -0.13298 0.14635 -0.13899 C 0.14913 -0.14154 0.15486 -0.14639 0.15486 -0.14616 C 0.1651 -0.16674 0.14965 -0.13737 0.16181 -0.15587 C 0.16406 -0.15934 0.1651 -0.16374 0.16753 -0.16698 C 0.17726 -0.17993 0.17274 -0.17253 0.18021 -0.18779 C 0.18212 -0.19149 0.18385 -0.19519 0.18576 -0.19889 C 0.18681 -0.20074 0.18871 -0.20467 0.18871 -0.20444 C 0.19253 -0.22549 0.18663 -0.19912 0.19427 -0.21762 C 0.20191 -0.23636 0.19288 -0.22364 0.2 -0.23266 C 0.20139 -0.23867 0.20694 -0.24954 0.20694 -0.24931 C 0.21111 -0.26688 0.21597 -0.284 0.21823 -0.30204 C 0.21806 -0.3062 0.21892 -0.33858 0.21267 -0.34528 C 0.21111 -0.3469 0.20885 -0.34644 0.20694 -0.34713 C 0.20174 -0.34921 0.19722 -0.35245 0.19288 -0.35661 C 0.18958 -0.35199 0.18437 -0.34158 0.18437 -0.34135 C 0.18177 -0.33118 0.17674 -0.32331 0.1717 -0.31522 C 0.16458 -0.30365 0.17257 -0.31568 0.16753 -0.30412 C 0.16597 -0.30065 0.16354 -0.29787 0.16181 -0.29463 C 0.15677 -0.27475 0.16476 -0.30504 0.15764 -0.2833 C 0.15538 -0.27636 0.15399 -0.26827 0.15208 -0.26087 C 0.15104 -0.25648 0.14792 -0.2537 0.14635 -0.24954 C 0.14097 -0.2352 0.14965 -0.25324 0.14219 -0.23844 C 0.14045 -0.23104 0.13767 -0.22317 0.13368 -0.21762 C 0.1316 -0.20953 0.1283 -0.20259 0.12535 -0.19519 C 0.12153 -0.18548 0.12187 -0.18131 0.11545 -0.17276 C 0.11406 -0.16536 0.11389 -0.16096 0.10972 -0.15587 C 0.10746 -0.14662 0.10573 -0.1376 0.10139 -0.12951 C 0.10017 -0.12743 0.09653 -0.12049 0.09566 -0.11818 C 0.09028 -0.10384 0.09896 -0.12188 0.09149 -0.10708 C 0.08785 -0.09204 0.08264 -0.07979 0.07743 -0.06568 C 0.075 -0.0592 0.07396 -0.0518 0.0717 -0.0451 C 0.06979 -0.03955 0.0684 -0.03353 0.06615 -0.02821 C 0.06441 -0.02428 0.06042 -0.01688 0.06042 -0.01665 C 0.05677 -0.00208 0.05903 -0.00833 0.05208 0.00555 C 0.05121 0.0074 0.04913 0.0111 0.04913 0.01133 C 0.04705 0.01943 0.03976 0.03908 0.03507 0.04487 C 0.03108 0.06129 0.0283 0.08094 0.02101 0.09551 C 0.01823 0.10731 0.02257 0.10893 0.02951 0.11818 C 0.03646 0.12743 0.0342 0.13182 0.04358 0.13691 C 0.04635 0.1383 0.04931 0.13945 0.05208 0.14061 C 0.05347 0.1413 0.05625 0.14246 0.05625 0.14269 C 0.06806 0.14177 0.0809 0.1457 0.09149 0.13876 C 0.10174 0.13205 0.11146 0.1228 0.12101 0.11448 C 0.12604 0.10985 0.12951 0.10129 0.13368 0.09551 C 0.1375 0.08002 0.13212 0.09875 0.13802 0.08626 C 0.14184 0.07817 0.1441 0.06684 0.14913 0.0599 C 0.15278 0.04672 0.15712 0.034 0.16042 0.02058 C 0.16406 0.00601 0.15955 0.02428 0.16337 0.00925 C 0.16389 0.0074 0.16476 0.0037 0.16476 0.00393 C 0.16424 -0.00763 0.16424 -0.01896 0.16337 -0.03006 C 0.16285 -0.03747 0.15833 -0.03908 0.15486 -0.04325 C 0.14462 -0.05504 0.14965 -0.0555 0.13507 -0.05828 C 0.12309 -0.0636 0.1125 -0.06129 0.1 -0.06013 C 0.09062 -0.0562 0.08767 -0.0481 0.08021 -0.0414 C 0.0717 -0.034 0.06285 -0.0296 0.05625 -0.01873 C 0.04965 -0.00786 0.0566 -0.0185 0.05208 -0.00763 C 0.05035 -0.0037 0.04826 2.22017E-7 0.04635 0.0037 C 0.04462 0.00694 0.04444 0.01133 0.04358 0.01503 C 0.04253 0.01919 0.03993 0.02243 0.03802 0.02613 C 0.03542 0.03122 0.0349 0.03793 0.03229 0.04302 C 0.03021 0.0518 0.02899 0.05828 0.02535 0.06568 C 0.02187 0.08603 0.02292 0.07586 0.02535 0.1124 C 0.02552 0.11494 0.02552 0.11795 0.02674 0.12003 C 0.03246 0.12882 0.03993 0.13136 0.04774 0.13321 C 0.05746 0.14154 0.05851 0.142 0.07031 0.14431 C 0.08698 0.14315 0.10017 0.14339 0.11545 0.13691 C 0.12552 0.12766 0.13628 0.11563 0.14774 0.11055 C 0.15208 0.10523 0.15833 0.10199 0.16337 0.09759 C 0.16927 0.09251 0.17361 0.08742 0.18021 0.08441 C 0.18576 0.07701 0.19236 0.06707 0.2 0.06383 C 0.20139 0.06244 0.2026 0.06105 0.20417 0.0599 C 0.20538 0.05897 0.20712 0.0592 0.20833 0.05805 C 0.21389 0.05319 0.21736 0.04579 0.22378 0.04302 C 0.23212 0.03261 0.2401 0.02266 0.24913 0.01295 C 0.2526 0.00925 0.25295 0.0037 0.25764 0.0037 " pathEditMode="relative" rAng="0" ptsTypes="fffffffffffffffff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-0.00902 0.02222 -0.02452 0.03107 -0.02845 C 0.03472 -0.03307 0.03889 -0.03955 0.04375 -0.0414 C 0.04652 -0.04256 0.05225 -0.0451 0.05225 -0.0451 C 0.05364 -0.04649 0.05486 -0.04788 0.05642 -0.0488 C 0.0592 -0.05042 0.06493 -0.0525 0.06493 -0.0525 C 0.071 -0.06106 0.06354 -0.05204 0.07326 -0.05851 C 0.07448 -0.05898 0.075 -0.06106 0.07621 -0.06198 C 0.08611 -0.07054 0.09809 -0.07771 0.10711 -0.08835 C 0.10955 -0.09135 0.11145 -0.09505 0.11423 -0.0976 C 0.11562 -0.09875 0.11718 -0.09991 0.1184 -0.1013 C 0.12066 -0.10384 0.12152 -0.10824 0.12395 -0.11078 C 0.12517 -0.11194 0.12691 -0.11194 0.1283 -0.11263 C 0.13159 -0.11702 0.13437 -0.12211 0.13819 -0.12581 C 0.14357 -0.13113 0.14809 -0.13414 0.15225 -0.14084 C 0.16354 -0.15911 0.17482 -0.17831 0.18732 -0.19519 C 0.19201 -0.20144 0.19531 -0.20953 0.2 -0.21578 C 0.20225 -0.2241 0.20781 -0.23035 0.20989 -0.23844 C 0.2118 -0.24607 0.21041 -0.24237 0.21423 -0.24954 C 0.21614 -0.25717 0.21788 -0.26457 0.21979 -0.2722 C 0.22066 -0.2759 0.22257 -0.28331 0.22257 -0.28331 C 0.22517 -0.30435 0.22517 -0.33442 0.21284 -0.35084 C 0.19288 -0.34922 0.19236 -0.35546 0.18455 -0.33973 C 0.18229 -0.33025 0.17743 -0.32516 0.17326 -0.31707 C 0.17152 -0.31036 0.16614 -0.29603 0.16198 -0.29094 C 0.1585 -0.27614 0.14948 -0.26411 0.14514 -0.24954 C 0.1401 -0.23266 0.13437 -0.21601 0.12691 -0.20074 C 0.12534 -0.19751 0.12534 -0.19311 0.12395 -0.18964 C 0.1217 -0.18386 0.11961 -0.17808 0.11701 -0.17276 C 0.11527 -0.16582 0.11198 -0.16096 0.10989 -0.15403 C 0.10451 -0.13645 0.10989 -0.14825 0.10434 -0.13714 C 0.10382 -0.13529 0.10382 -0.13298 0.10295 -0.13136 C 0.10225 -0.12974 0.10069 -0.12928 0.1 -0.12766 C 0.09861 -0.12419 0.09895 -0.11957 0.09722 -0.11633 C 0.09635 -0.11448 0.09531 -0.11263 0.09444 -0.11078 C 0.09288 -0.10199 0.08958 -0.09505 0.08732 -0.0865 C 0.0868 -0.08442 0.08698 -0.0821 0.08593 -0.08072 C 0.0809 -0.07401 0.07586 -0.06615 0.07187 -0.05851 C 0.07014 -0.05088 0.06614 -0.04811 0.06354 -0.0414 C 0.0592 -0.03053 0.05538 -0.0185 0.05086 -0.00763 C 0.04913 -0.0037 0.04618 -0.0007 0.04514 0.00347 C 0.0427 0.01341 0.04045 0.02336 0.03819 0.03376 C 0.03507 0.04741 0.03298 0.06128 0.02968 0.07493 C 0.02604 0.08996 0.03055 0.07169 0.02691 0.08626 C 0.02639 0.08811 0.02552 0.09181 0.02552 0.09181 C 0.02691 0.09921 0.02847 0.11956 0.03107 0.12558 C 0.03194 0.12743 0.03402 0.12789 0.03524 0.12928 C 0.04253 0.13783 0.04965 0.1487 0.0592 0.15194 C 0.07656 0.15078 0.0842 0.15078 0.09861 0.14431 C 0.10086 0.14153 0.10277 0.13853 0.10573 0.13691 C 0.1085 0.13529 0.11423 0.13321 0.11423 0.13321 C 0.11961 0.12835 0.1243 0.1228 0.12968 0.11817 C 0.13159 0.11054 0.13385 0.10684 0.13819 0.10129 C 0.13958 0.09528 0.14514 0.08441 0.14514 0.08441 C 0.14843 0.07053 0.15486 0.05805 0.1592 0.04486 C 0.16423 0.02937 0.16614 0.01225 0.16909 -0.00393 C 0.16805 -0.02151 0.16823 -0.04417 0.15364 -0.05065 C 0.14114 -0.06175 0.14861 -0.05874 0.13107 -0.05643 C 0.13038 -0.05366 0.1276 -0.04579 0.13107 -0.04348 C 0.13524 -0.04047 0.14514 -0.03955 0.14514 -0.03955 C 0.16718 -0.04209 0.18923 -0.04695 0.21128 -0.05065 C 0.21562 -0.0525 0.21979 -0.05458 0.22395 -0.05643 C 0.2276 -0.06106 0.22552 -0.06013 0.22968 -0.06013 " pathEditMode="relative" ptsTypes="ffffffffffffffffffffffffffffffffffffffffffffffffffffffffffffffA">
                                      <p:cBhvr>
                                        <p:cTn id="30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b="7286"/>
          <a:stretch>
            <a:fillRect/>
          </a:stretch>
        </p:blipFill>
        <p:spPr bwMode="auto">
          <a:xfrm>
            <a:off x="2771775" y="188913"/>
            <a:ext cx="3600450" cy="4824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5076056" y="1052736"/>
            <a:ext cx="360040" cy="360040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5 0.00879 -0.00312 0.01665 -0.00711 0.02428 C -0.01215 0.04486 -0.00434 0.01434 -0.01128 0.03561 C -0.01527 0.04764 -0.01684 0.05966 -0.02118 0.07123 C -0.02725 0.08742 -0.01753 0.06706 -0.02534 0.08071 C -0.02743 0.08441 -0.03107 0.09181 -0.03107 0.09181 C -0.03316 0.1006 -0.03871 0.11748 -0.04375 0.12373 C -0.04618 0.13413 -0.05243 0.14153 -0.05503 0.15194 C -0.06041 0.17322 -0.06406 0.19519 -0.07326 0.21392 C -0.07482 0.21716 -0.07448 0.22178 -0.07604 0.22502 C -0.08038 0.23404 -0.0835 0.24398 -0.08732 0.25324 C -0.08906 0.25717 -0.09305 0.26457 -0.09305 0.26457 C -0.09392 0.26965 -0.09375 0.27521 -0.09583 0.2796 C -0.10052 0.28885 -0.10399 0.29856 -0.1085 0.30758 C -0.11024 0.31452 -0.1125 0.3203 -0.11545 0.32632 C -0.11597 0.32817 -0.11597 0.33048 -0.11684 0.3321 C -0.11753 0.33372 -0.11909 0.33418 -0.11979 0.3358 C -0.12187 0.34112 -0.12152 0.34782 -0.12395 0.35268 C -0.12586 0.35638 -0.12968 0.36401 -0.12968 0.36401 C -0.13281 0.37673 -0.13038 0.37234 -0.13524 0.37904 C -0.13732 0.38737 -0.14027 0.39361 -0.14236 0.40148 C -0.1434 0.40518 -0.1434 0.40957 -0.14513 0.41281 C -0.14704 0.41651 -0.15069 0.42391 -0.15069 0.42391 C -0.15243 0.43108 -0.15538 0.43917 -0.1592 0.44472 C -0.16163 0.45421 -0.16232 0.4586 -0.1677 0.46531 C -0.17083 0.47803 -0.1684 0.47363 -0.17326 0.48034 C -0.17743 0.49676 -0.18211 0.50532 -0.19149 0.5178 C -0.19427 0.52151 -0.21927 0.52312 -0.22118 0.52336 C -0.22257 0.52266 -0.2243 0.52289 -0.22534 0.52151 C -0.22638 0.52012 -0.22586 0.51757 -0.22673 0.51595 C -0.22795 0.51364 -0.22968 0.51225 -0.23107 0.51017 C -0.23211 0.50855 -0.23298 0.50647 -0.23385 0.50462 C -0.23732 0.48612 -0.23507 0.46415 -0.22673 0.44842 C -0.2217 0.42784 -0.22951 0.45837 -0.22257 0.43709 C -0.22013 0.42992 -0.21927 0.42183 -0.21684 0.41466 C -0.21597 0.41212 -0.2151 0.40957 -0.21406 0.40703 C -0.21232 0.4031 -0.2085 0.39593 -0.2085 0.39593 C -0.20468 0.3802 -0.20989 0.39893 -0.20416 0.38644 C -0.20347 0.38483 -0.20347 0.38251 -0.20277 0.38089 C -0.19496 0.36193 -0.18437 0.34181 -0.17326 0.32632 C -0.17066 0.31591 -0.1651 0.30735 -0.16059 0.29833 C -0.15399 0.28492 -0.14809 0.2678 -0.13941 0.25694 C -0.13593 0.24306 -0.12135 0.22016 -0.11128 0.21577 C -0.10972 0.21415 -0.10451 0.20906 -0.10277 0.20629 C -0.10173 0.20467 -0.10121 0.20212 -0.1 0.20074 C -0.09739 0.19773 -0.09149 0.19311 -0.09149 0.19311 C -0.08385 0.17761 -0.07465 0.16304 -0.06475 0.15009 C -0.04618 0.12604 -0.06579 0.14361 -0.05347 0.13321 C -0.04687 0.12003 -0.03906 0.10916 -0.03246 0.09574 C -0.02934 0.0895 -0.03003 0.09389 -0.02673 0.08811 C -0.02465 0.08441 -0.02361 0.08002 -0.02118 0.07678 C -0.01979 0.07493 -0.01805 0.07331 -0.01684 0.07123 C -0.00781 0.05573 -0.01545 0.0636 -0.00711 0.0562 C -0.00208 0.04671 0.00296 0.03885 0.00851 0.03006 C 0.01476 0.02012 0.02136 0.00601 0.03091 0.00185 C 0.04132 -0.0111 0.05799 -0.00047 0.07032 0.0037 C 0.07223 0.00624 0.07587 0.01064 0.07743 0.01318 C 0.07952 0.01665 0.08316 0.02428 0.08316 0.02428 C 0.09046 0.05411 0.08316 0.08742 0.07032 0.11262 C 0.06667 0.12743 0.06285 0.13876 0.05625 0.15194 C 0.05434 0.15564 0.05348 0.16073 0.0507 0.16327 C 0.04393 0.16928 0.03768 0.17414 0.03091 0.18015 C 0.02657 0.18409 0.02327 0.18732 0.01823 0.18941 C 0.01077 0.19611 -0.00121 0.19796 -0.00989 0.20074 C -0.01284 0.20166 -0.01562 0.20328 -0.0184 0.20444 C -0.01979 0.20513 -0.02395 0.20675 -0.02257 0.20629 C -0.01267 0.20374 -0.01788 0.2049 -0.00711 0.20259 C -0.00382 0.20328 -0.00034 0.20328 0.00278 0.20444 C 0.00938 0.20698 0.01285 0.21669 0.01684 0.22317 C 0.02309 0.23311 0.02778 0.24445 0.03091 0.25694 C 0.03264 0.27775 0.03473 0.28931 0.0323 0.31151 C 0.0316 0.3173 0.02952 0.32285 0.02813 0.3284 C 0.02466 0.34274 0.02188 0.35707 0.01823 0.37141 C 0.01823 0.37164 0.01146 0.38552 0.0099 0.3883 C 0.00434 0.39893 -0.00017 0.40957 -0.00573 0.42021 C -0.00746 0.42692 -0.01284 0.44102 -0.01684 0.44657 C -0.01961 0.45629 -0.01753 0.45051 -0.02395 0.46346 C -0.02482 0.46508 -0.02465 0.46739 -0.02534 0.46901 C -0.03003 0.48011 -0.03698 0.49213 -0.04375 0.50092 C -0.04757 0.50601 -0.05555 0.50971 -0.06059 0.51225 C -0.06562 0.51896 -0.07204 0.5222 -0.07882 0.52521 C -0.08593 0.52382 -0.09166 0.52197 -0.09861 0.51965 C -0.10833 0.5067 -0.09809 0.5222 -0.10416 0.50647 C -0.1059 0.50208 -0.10972 0.50023 -0.11267 0.49722 C -0.11579 0.48404 -0.11545 0.48982 -0.11545 0.48034 " pathEditMode="relative" ptsTypes="ffffffffffffffffffffffffffffffffffffffffffffffffffffffffffffffffffffffffffffffffffffA">
                                      <p:cBhvr>
                                        <p:cTn id="13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7959725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772318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6635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Москв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150" y="2636838"/>
            <a:ext cx="4968875" cy="373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57200" y="762000"/>
            <a:ext cx="7924800" cy="16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Экран (4:3)</PresentationFormat>
  <Paragraphs>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В, в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10</cp:revision>
  <dcterms:modified xsi:type="dcterms:W3CDTF">2014-11-17T16:19:41Z</dcterms:modified>
</cp:coreProperties>
</file>